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7" r:id="rId2"/>
    <p:sldId id="357" r:id="rId3"/>
    <p:sldId id="375" r:id="rId4"/>
    <p:sldId id="264" r:id="rId5"/>
    <p:sldId id="265" r:id="rId6"/>
    <p:sldId id="343" r:id="rId7"/>
    <p:sldId id="346" r:id="rId8"/>
    <p:sldId id="368" r:id="rId9"/>
    <p:sldId id="256" r:id="rId10"/>
    <p:sldId id="359" r:id="rId11"/>
    <p:sldId id="360" r:id="rId12"/>
    <p:sldId id="361" r:id="rId13"/>
    <p:sldId id="366" r:id="rId14"/>
    <p:sldId id="376" r:id="rId15"/>
    <p:sldId id="370" r:id="rId16"/>
    <p:sldId id="371" r:id="rId17"/>
    <p:sldId id="373" r:id="rId18"/>
    <p:sldId id="3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5732"/>
    <a:srgbClr val="1A5631"/>
    <a:srgbClr val="FFFFFF"/>
    <a:srgbClr val="177C5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D0ABC8-A957-DA4F-A5D7-C215D0CC9B7E}" v="114" dt="2026-03-06T14:05:15.2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098"/>
    <p:restoredTop sz="94514"/>
  </p:normalViewPr>
  <p:slideViewPr>
    <p:cSldViewPr snapToGrid="0">
      <p:cViewPr>
        <p:scale>
          <a:sx n="121" d="100"/>
          <a:sy n="121" d="100"/>
        </p:scale>
        <p:origin x="1928" y="1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llmann, Christopher G" userId="6223dcdd-129b-4398-b894-dc8b05d0bf6f" providerId="ADAL" clId="{25DE47C5-5E80-5CA9-9248-1828E8BD5950}"/>
    <pc:docChg chg="undo custSel addSld delSld modSld sldOrd modMainMaster">
      <pc:chgData name="Ballmann, Christopher G" userId="6223dcdd-129b-4398-b894-dc8b05d0bf6f" providerId="ADAL" clId="{25DE47C5-5E80-5CA9-9248-1828E8BD5950}" dt="2026-03-06T14:16:34.290" v="2673" actId="20577"/>
      <pc:docMkLst>
        <pc:docMk/>
      </pc:docMkLst>
      <pc:sldChg chg="ord">
        <pc:chgData name="Ballmann, Christopher G" userId="6223dcdd-129b-4398-b894-dc8b05d0bf6f" providerId="ADAL" clId="{25DE47C5-5E80-5CA9-9248-1828E8BD5950}" dt="2026-03-03T14:40:47.957" v="1868" actId="20578"/>
        <pc:sldMkLst>
          <pc:docMk/>
          <pc:sldMk cId="3574035692" sldId="256"/>
        </pc:sldMkLst>
      </pc:sldChg>
      <pc:sldChg chg="modSp mod">
        <pc:chgData name="Ballmann, Christopher G" userId="6223dcdd-129b-4398-b894-dc8b05d0bf6f" providerId="ADAL" clId="{25DE47C5-5E80-5CA9-9248-1828E8BD5950}" dt="2026-03-06T14:01:08.181" v="2574" actId="1076"/>
        <pc:sldMkLst>
          <pc:docMk/>
          <pc:sldMk cId="4085251098" sldId="343"/>
        </pc:sldMkLst>
        <pc:spChg chg="mod">
          <ac:chgData name="Ballmann, Christopher G" userId="6223dcdd-129b-4398-b894-dc8b05d0bf6f" providerId="ADAL" clId="{25DE47C5-5E80-5CA9-9248-1828E8BD5950}" dt="2026-03-06T14:01:08.181" v="2574" actId="1076"/>
          <ac:spMkLst>
            <pc:docMk/>
            <pc:sldMk cId="4085251098" sldId="343"/>
            <ac:spMk id="2" creationId="{3BC53E9D-0FC9-D332-792C-B430D9E9A5FA}"/>
          </ac:spMkLst>
        </pc:spChg>
      </pc:sldChg>
      <pc:sldChg chg="del">
        <pc:chgData name="Ballmann, Christopher G" userId="6223dcdd-129b-4398-b894-dc8b05d0bf6f" providerId="ADAL" clId="{25DE47C5-5E80-5CA9-9248-1828E8BD5950}" dt="2026-03-06T14:05:43.175" v="2604" actId="2696"/>
        <pc:sldMkLst>
          <pc:docMk/>
          <pc:sldMk cId="639679050" sldId="356"/>
        </pc:sldMkLst>
      </pc:sldChg>
      <pc:sldChg chg="modSp mod">
        <pc:chgData name="Ballmann, Christopher G" userId="6223dcdd-129b-4398-b894-dc8b05d0bf6f" providerId="ADAL" clId="{25DE47C5-5E80-5CA9-9248-1828E8BD5950}" dt="2026-03-06T13:51:57.639" v="2506" actId="20577"/>
        <pc:sldMkLst>
          <pc:docMk/>
          <pc:sldMk cId="2767369850" sldId="357"/>
        </pc:sldMkLst>
        <pc:spChg chg="mod">
          <ac:chgData name="Ballmann, Christopher G" userId="6223dcdd-129b-4398-b894-dc8b05d0bf6f" providerId="ADAL" clId="{25DE47C5-5E80-5CA9-9248-1828E8BD5950}" dt="2026-03-06T13:51:57.639" v="2506" actId="20577"/>
          <ac:spMkLst>
            <pc:docMk/>
            <pc:sldMk cId="2767369850" sldId="357"/>
            <ac:spMk id="2" creationId="{9CCC00BC-D6B8-7826-7495-D8C03E820A0B}"/>
          </ac:spMkLst>
        </pc:spChg>
      </pc:sldChg>
      <pc:sldChg chg="modSp">
        <pc:chgData name="Ballmann, Christopher G" userId="6223dcdd-129b-4398-b894-dc8b05d0bf6f" providerId="ADAL" clId="{25DE47C5-5E80-5CA9-9248-1828E8BD5950}" dt="2026-03-06T13:52:43.454" v="2507" actId="20577"/>
        <pc:sldMkLst>
          <pc:docMk/>
          <pc:sldMk cId="1715373763" sldId="359"/>
        </pc:sldMkLst>
        <pc:spChg chg="mod">
          <ac:chgData name="Ballmann, Christopher G" userId="6223dcdd-129b-4398-b894-dc8b05d0bf6f" providerId="ADAL" clId="{25DE47C5-5E80-5CA9-9248-1828E8BD5950}" dt="2026-03-06T13:52:43.454" v="2507" actId="20577"/>
          <ac:spMkLst>
            <pc:docMk/>
            <pc:sldMk cId="1715373763" sldId="359"/>
            <ac:spMk id="3" creationId="{A05D7C33-4B15-8A11-8F30-85A5FA6DCD42}"/>
          </ac:spMkLst>
        </pc:spChg>
      </pc:sldChg>
      <pc:sldChg chg="modSp mod">
        <pc:chgData name="Ballmann, Christopher G" userId="6223dcdd-129b-4398-b894-dc8b05d0bf6f" providerId="ADAL" clId="{25DE47C5-5E80-5CA9-9248-1828E8BD5950}" dt="2026-02-18T17:31:56.119" v="1865" actId="1076"/>
        <pc:sldMkLst>
          <pc:docMk/>
          <pc:sldMk cId="464479283" sldId="361"/>
        </pc:sldMkLst>
        <pc:spChg chg="mod">
          <ac:chgData name="Ballmann, Christopher G" userId="6223dcdd-129b-4398-b894-dc8b05d0bf6f" providerId="ADAL" clId="{25DE47C5-5E80-5CA9-9248-1828E8BD5950}" dt="2026-02-18T17:31:56.119" v="1865" actId="1076"/>
          <ac:spMkLst>
            <pc:docMk/>
            <pc:sldMk cId="464479283" sldId="361"/>
            <ac:spMk id="3" creationId="{D8C3ECF3-14C0-F728-6BB0-93C41DA2A279}"/>
          </ac:spMkLst>
        </pc:spChg>
        <pc:spChg chg="mod">
          <ac:chgData name="Ballmann, Christopher G" userId="6223dcdd-129b-4398-b894-dc8b05d0bf6f" providerId="ADAL" clId="{25DE47C5-5E80-5CA9-9248-1828E8BD5950}" dt="2026-02-18T17:31:44.353" v="1863" actId="20577"/>
          <ac:spMkLst>
            <pc:docMk/>
            <pc:sldMk cId="464479283" sldId="361"/>
            <ac:spMk id="10" creationId="{E68CA10E-708A-FB97-0BF3-AABE78ABCE1A}"/>
          </ac:spMkLst>
        </pc:spChg>
      </pc:sldChg>
      <pc:sldChg chg="modSp mod">
        <pc:chgData name="Ballmann, Christopher G" userId="6223dcdd-129b-4398-b894-dc8b05d0bf6f" providerId="ADAL" clId="{25DE47C5-5E80-5CA9-9248-1828E8BD5950}" dt="2026-03-06T13:53:02.907" v="2513" actId="15"/>
        <pc:sldMkLst>
          <pc:docMk/>
          <pc:sldMk cId="2923800701" sldId="366"/>
        </pc:sldMkLst>
        <pc:spChg chg="mod">
          <ac:chgData name="Ballmann, Christopher G" userId="6223dcdd-129b-4398-b894-dc8b05d0bf6f" providerId="ADAL" clId="{25DE47C5-5E80-5CA9-9248-1828E8BD5950}" dt="2026-03-06T13:53:02.907" v="2513" actId="15"/>
          <ac:spMkLst>
            <pc:docMk/>
            <pc:sldMk cId="2923800701" sldId="366"/>
            <ac:spMk id="3" creationId="{77638640-DA29-CA8F-7990-3C4F3AFA6A22}"/>
          </ac:spMkLst>
        </pc:spChg>
      </pc:sldChg>
      <pc:sldChg chg="addSp delSp modSp mod modAnim">
        <pc:chgData name="Ballmann, Christopher G" userId="6223dcdd-129b-4398-b894-dc8b05d0bf6f" providerId="ADAL" clId="{25DE47C5-5E80-5CA9-9248-1828E8BD5950}" dt="2026-03-06T14:07:32.584" v="2631" actId="1076"/>
        <pc:sldMkLst>
          <pc:docMk/>
          <pc:sldMk cId="2976390335" sldId="370"/>
        </pc:sldMkLst>
        <pc:spChg chg="mod">
          <ac:chgData name="Ballmann, Christopher G" userId="6223dcdd-129b-4398-b894-dc8b05d0bf6f" providerId="ADAL" clId="{25DE47C5-5E80-5CA9-9248-1828E8BD5950}" dt="2026-03-06T14:07:32.584" v="2631" actId="1076"/>
          <ac:spMkLst>
            <pc:docMk/>
            <pc:sldMk cId="2976390335" sldId="370"/>
            <ac:spMk id="4" creationId="{C71315C5-8439-220D-2E05-97E66D29065F}"/>
          </ac:spMkLst>
        </pc:spChg>
        <pc:picChg chg="mod">
          <ac:chgData name="Ballmann, Christopher G" userId="6223dcdd-129b-4398-b894-dc8b05d0bf6f" providerId="ADAL" clId="{25DE47C5-5E80-5CA9-9248-1828E8BD5950}" dt="2026-03-06T13:56:11.084" v="2545" actId="14100"/>
          <ac:picMkLst>
            <pc:docMk/>
            <pc:sldMk cId="2976390335" sldId="370"/>
            <ac:picMk id="2" creationId="{6AFE0BA3-DFB1-717D-16DD-4C50DF6C67F7}"/>
          </ac:picMkLst>
        </pc:picChg>
        <pc:picChg chg="add mod">
          <ac:chgData name="Ballmann, Christopher G" userId="6223dcdd-129b-4398-b894-dc8b05d0bf6f" providerId="ADAL" clId="{25DE47C5-5E80-5CA9-9248-1828E8BD5950}" dt="2026-03-06T13:55:57.948" v="2540" actId="1076"/>
          <ac:picMkLst>
            <pc:docMk/>
            <pc:sldMk cId="2976390335" sldId="370"/>
            <ac:picMk id="3" creationId="{ED4D3CF4-440E-676B-3506-A685B8BE30D3}"/>
          </ac:picMkLst>
        </pc:picChg>
        <pc:picChg chg="add del mod">
          <ac:chgData name="Ballmann, Christopher G" userId="6223dcdd-129b-4398-b894-dc8b05d0bf6f" providerId="ADAL" clId="{25DE47C5-5E80-5CA9-9248-1828E8BD5950}" dt="2026-03-06T13:55:54.494" v="2539" actId="478"/>
          <ac:picMkLst>
            <pc:docMk/>
            <pc:sldMk cId="2976390335" sldId="370"/>
            <ac:picMk id="6" creationId="{F1E72B7F-38D4-89F6-93DF-0E5421475721}"/>
          </ac:picMkLst>
        </pc:picChg>
        <pc:picChg chg="add del mod">
          <ac:chgData name="Ballmann, Christopher G" userId="6223dcdd-129b-4398-b894-dc8b05d0bf6f" providerId="ADAL" clId="{25DE47C5-5E80-5CA9-9248-1828E8BD5950}" dt="2026-03-06T13:54:27.205" v="2515" actId="478"/>
          <ac:picMkLst>
            <pc:docMk/>
            <pc:sldMk cId="2976390335" sldId="370"/>
            <ac:picMk id="8" creationId="{D0E9AAB5-A1B0-D433-6D7A-8A46F9F773A3}"/>
          </ac:picMkLst>
        </pc:picChg>
        <pc:picChg chg="mod">
          <ac:chgData name="Ballmann, Christopher G" userId="6223dcdd-129b-4398-b894-dc8b05d0bf6f" providerId="ADAL" clId="{25DE47C5-5E80-5CA9-9248-1828E8BD5950}" dt="2026-03-06T13:56:07.243" v="2543" actId="1076"/>
          <ac:picMkLst>
            <pc:docMk/>
            <pc:sldMk cId="2976390335" sldId="370"/>
            <ac:picMk id="1026" creationId="{6F284CF6-6E44-7D64-0FF7-86E0E3D1C754}"/>
          </ac:picMkLst>
        </pc:picChg>
      </pc:sldChg>
      <pc:sldChg chg="addSp delSp modSp mod delAnim">
        <pc:chgData name="Ballmann, Christopher G" userId="6223dcdd-129b-4398-b894-dc8b05d0bf6f" providerId="ADAL" clId="{25DE47C5-5E80-5CA9-9248-1828E8BD5950}" dt="2026-03-06T13:59:24.557" v="2571" actId="1076"/>
        <pc:sldMkLst>
          <pc:docMk/>
          <pc:sldMk cId="1657269706" sldId="371"/>
        </pc:sldMkLst>
        <pc:spChg chg="mod">
          <ac:chgData name="Ballmann, Christopher G" userId="6223dcdd-129b-4398-b894-dc8b05d0bf6f" providerId="ADAL" clId="{25DE47C5-5E80-5CA9-9248-1828E8BD5950}" dt="2026-03-06T13:59:16.025" v="2569" actId="14100"/>
          <ac:spMkLst>
            <pc:docMk/>
            <pc:sldMk cId="1657269706" sldId="371"/>
            <ac:spMk id="5" creationId="{E673068A-193F-16E2-0801-1E1AA4258AA9}"/>
          </ac:spMkLst>
        </pc:spChg>
        <pc:picChg chg="add mod">
          <ac:chgData name="Ballmann, Christopher G" userId="6223dcdd-129b-4398-b894-dc8b05d0bf6f" providerId="ADAL" clId="{25DE47C5-5E80-5CA9-9248-1828E8BD5950}" dt="2026-03-06T13:57:37.725" v="2555" actId="1076"/>
          <ac:picMkLst>
            <pc:docMk/>
            <pc:sldMk cId="1657269706" sldId="371"/>
            <ac:picMk id="2" creationId="{ED8089B6-B646-5FCA-D92A-2D3F3DAD3D53}"/>
          </ac:picMkLst>
        </pc:picChg>
        <pc:picChg chg="add mod">
          <ac:chgData name="Ballmann, Christopher G" userId="6223dcdd-129b-4398-b894-dc8b05d0bf6f" providerId="ADAL" clId="{25DE47C5-5E80-5CA9-9248-1828E8BD5950}" dt="2026-03-06T13:59:07.114" v="2568" actId="1076"/>
          <ac:picMkLst>
            <pc:docMk/>
            <pc:sldMk cId="1657269706" sldId="371"/>
            <ac:picMk id="3" creationId="{6319F44E-5E2D-6125-A100-ECD55CF21014}"/>
          </ac:picMkLst>
        </pc:picChg>
        <pc:picChg chg="del mod">
          <ac:chgData name="Ballmann, Christopher G" userId="6223dcdd-129b-4398-b894-dc8b05d0bf6f" providerId="ADAL" clId="{25DE47C5-5E80-5CA9-9248-1828E8BD5950}" dt="2026-03-06T13:58:22.565" v="2557" actId="478"/>
          <ac:picMkLst>
            <pc:docMk/>
            <pc:sldMk cId="1657269706" sldId="371"/>
            <ac:picMk id="7" creationId="{4CF31CBE-F1E4-4C8B-E8F4-DC2D56BA3B5C}"/>
          </ac:picMkLst>
        </pc:picChg>
        <pc:picChg chg="mod">
          <ac:chgData name="Ballmann, Christopher G" userId="6223dcdd-129b-4398-b894-dc8b05d0bf6f" providerId="ADAL" clId="{25DE47C5-5E80-5CA9-9248-1828E8BD5950}" dt="2026-03-06T13:59:24.557" v="2571" actId="1076"/>
          <ac:picMkLst>
            <pc:docMk/>
            <pc:sldMk cId="1657269706" sldId="371"/>
            <ac:picMk id="10" creationId="{24553724-DD5E-389F-8461-F545DE23CD5F}"/>
          </ac:picMkLst>
        </pc:picChg>
        <pc:picChg chg="del">
          <ac:chgData name="Ballmann, Christopher G" userId="6223dcdd-129b-4398-b894-dc8b05d0bf6f" providerId="ADAL" clId="{25DE47C5-5E80-5CA9-9248-1828E8BD5950}" dt="2026-03-06T13:57:13.520" v="2547" actId="478"/>
          <ac:picMkLst>
            <pc:docMk/>
            <pc:sldMk cId="1657269706" sldId="371"/>
            <ac:picMk id="1026" creationId="{27159AF9-5588-D02F-B847-E3F1D22066FA}"/>
          </ac:picMkLst>
        </pc:picChg>
        <pc:picChg chg="mod">
          <ac:chgData name="Ballmann, Christopher G" userId="6223dcdd-129b-4398-b894-dc8b05d0bf6f" providerId="ADAL" clId="{25DE47C5-5E80-5CA9-9248-1828E8BD5950}" dt="2026-03-06T13:59:21.691" v="2570" actId="1076"/>
          <ac:picMkLst>
            <pc:docMk/>
            <pc:sldMk cId="1657269706" sldId="371"/>
            <ac:picMk id="2050" creationId="{B8C6B7C6-1437-5B17-91F6-93D395A608F5}"/>
          </ac:picMkLst>
        </pc:picChg>
      </pc:sldChg>
      <pc:sldChg chg="modSp mod">
        <pc:chgData name="Ballmann, Christopher G" userId="6223dcdd-129b-4398-b894-dc8b05d0bf6f" providerId="ADAL" clId="{25DE47C5-5E80-5CA9-9248-1828E8BD5950}" dt="2026-03-06T14:16:34.290" v="2673" actId="20577"/>
        <pc:sldMkLst>
          <pc:docMk/>
          <pc:sldMk cId="3004303408" sldId="373"/>
        </pc:sldMkLst>
        <pc:spChg chg="mod">
          <ac:chgData name="Ballmann, Christopher G" userId="6223dcdd-129b-4398-b894-dc8b05d0bf6f" providerId="ADAL" clId="{25DE47C5-5E80-5CA9-9248-1828E8BD5950}" dt="2026-03-06T14:16:34.290" v="2673" actId="20577"/>
          <ac:spMkLst>
            <pc:docMk/>
            <pc:sldMk cId="3004303408" sldId="373"/>
            <ac:spMk id="7" creationId="{04DDCA8A-48E3-A73E-ED68-0BBB95AED6A4}"/>
          </ac:spMkLst>
        </pc:spChg>
        <pc:picChg chg="mod">
          <ac:chgData name="Ballmann, Christopher G" userId="6223dcdd-129b-4398-b894-dc8b05d0bf6f" providerId="ADAL" clId="{25DE47C5-5E80-5CA9-9248-1828E8BD5950}" dt="2026-03-03T14:43:22.275" v="1916" actId="1076"/>
          <ac:picMkLst>
            <pc:docMk/>
            <pc:sldMk cId="3004303408" sldId="373"/>
            <ac:picMk id="6" creationId="{A5A3D7B2-2FC9-7146-A806-EDC26EBEBA6F}"/>
          </ac:picMkLst>
        </pc:picChg>
        <pc:picChg chg="mod">
          <ac:chgData name="Ballmann, Christopher G" userId="6223dcdd-129b-4398-b894-dc8b05d0bf6f" providerId="ADAL" clId="{25DE47C5-5E80-5CA9-9248-1828E8BD5950}" dt="2026-03-06T14:00:18.170" v="2573" actId="1076"/>
          <ac:picMkLst>
            <pc:docMk/>
            <pc:sldMk cId="3004303408" sldId="373"/>
            <ac:picMk id="2056" creationId="{F8A4CBD8-4FF0-6BDD-DC2F-6EC20D44BFFF}"/>
          </ac:picMkLst>
        </pc:picChg>
        <pc:picChg chg="mod">
          <ac:chgData name="Ballmann, Christopher G" userId="6223dcdd-129b-4398-b894-dc8b05d0bf6f" providerId="ADAL" clId="{25DE47C5-5E80-5CA9-9248-1828E8BD5950}" dt="2026-03-03T14:43:24.107" v="1917" actId="1076"/>
          <ac:picMkLst>
            <pc:docMk/>
            <pc:sldMk cId="3004303408" sldId="373"/>
            <ac:picMk id="2058" creationId="{6459768E-1AEF-2C8F-2E57-28BE3819AFB4}"/>
          </ac:picMkLst>
        </pc:picChg>
        <pc:picChg chg="mod">
          <ac:chgData name="Ballmann, Christopher G" userId="6223dcdd-129b-4398-b894-dc8b05d0bf6f" providerId="ADAL" clId="{25DE47C5-5E80-5CA9-9248-1828E8BD5950}" dt="2026-03-03T14:43:19.304" v="1915" actId="1076"/>
          <ac:picMkLst>
            <pc:docMk/>
            <pc:sldMk cId="3004303408" sldId="373"/>
            <ac:picMk id="2064" creationId="{8099A9F9-7C07-7E9A-D5D8-A29F10DB7FDE}"/>
          </ac:picMkLst>
        </pc:picChg>
      </pc:sldChg>
      <pc:sldChg chg="addSp delSp modSp mod modAnim">
        <pc:chgData name="Ballmann, Christopher G" userId="6223dcdd-129b-4398-b894-dc8b05d0bf6f" providerId="ADAL" clId="{25DE47C5-5E80-5CA9-9248-1828E8BD5950}" dt="2026-03-06T14:05:15.250" v="2603"/>
        <pc:sldMkLst>
          <pc:docMk/>
          <pc:sldMk cId="2381578640" sldId="375"/>
        </pc:sldMkLst>
        <pc:spChg chg="add mod">
          <ac:chgData name="Ballmann, Christopher G" userId="6223dcdd-129b-4398-b894-dc8b05d0bf6f" providerId="ADAL" clId="{25DE47C5-5E80-5CA9-9248-1828E8BD5950}" dt="2026-03-06T14:04:58.312" v="2601" actId="1582"/>
          <ac:spMkLst>
            <pc:docMk/>
            <pc:sldMk cId="2381578640" sldId="375"/>
            <ac:spMk id="2" creationId="{1664327F-1D7D-C774-89C0-6282DC635A1C}"/>
          </ac:spMkLst>
        </pc:spChg>
        <pc:picChg chg="add del mod">
          <ac:chgData name="Ballmann, Christopher G" userId="6223dcdd-129b-4398-b894-dc8b05d0bf6f" providerId="ADAL" clId="{25DE47C5-5E80-5CA9-9248-1828E8BD5950}" dt="2026-03-06T14:04:00.636" v="2592" actId="478"/>
          <ac:picMkLst>
            <pc:docMk/>
            <pc:sldMk cId="2381578640" sldId="375"/>
            <ac:picMk id="1026" creationId="{9EE0BB3C-058D-B4A6-AA80-0E571C3D1D66}"/>
          </ac:picMkLst>
        </pc:picChg>
        <pc:picChg chg="add del">
          <ac:chgData name="Ballmann, Christopher G" userId="6223dcdd-129b-4398-b894-dc8b05d0bf6f" providerId="ADAL" clId="{25DE47C5-5E80-5CA9-9248-1828E8BD5950}" dt="2026-03-06T14:04:14.245" v="2594" actId="478"/>
          <ac:picMkLst>
            <pc:docMk/>
            <pc:sldMk cId="2381578640" sldId="375"/>
            <ac:picMk id="1028" creationId="{136CCAB2-0978-D09A-E75C-42115FB777E7}"/>
          </ac:picMkLst>
        </pc:picChg>
        <pc:picChg chg="add mod">
          <ac:chgData name="Ballmann, Christopher G" userId="6223dcdd-129b-4398-b894-dc8b05d0bf6f" providerId="ADAL" clId="{25DE47C5-5E80-5CA9-9248-1828E8BD5950}" dt="2026-03-06T14:05:02.712" v="2602" actId="1076"/>
          <ac:picMkLst>
            <pc:docMk/>
            <pc:sldMk cId="2381578640" sldId="375"/>
            <ac:picMk id="1030" creationId="{8FD57F26-F2A5-B657-BEE9-B54EFB4F6D51}"/>
          </ac:picMkLst>
        </pc:picChg>
      </pc:sldChg>
      <pc:sldChg chg="addSp delSp modSp add mod delAnim modAnim">
        <pc:chgData name="Ballmann, Christopher G" userId="6223dcdd-129b-4398-b894-dc8b05d0bf6f" providerId="ADAL" clId="{25DE47C5-5E80-5CA9-9248-1828E8BD5950}" dt="2026-03-06T14:10:50.191" v="2646" actId="20577"/>
        <pc:sldMkLst>
          <pc:docMk/>
          <pc:sldMk cId="243139744" sldId="376"/>
        </pc:sldMkLst>
        <pc:spChg chg="mod">
          <ac:chgData name="Ballmann, Christopher G" userId="6223dcdd-129b-4398-b894-dc8b05d0bf6f" providerId="ADAL" clId="{25DE47C5-5E80-5CA9-9248-1828E8BD5950}" dt="2026-03-06T14:07:11.765" v="2630" actId="20577"/>
          <ac:spMkLst>
            <pc:docMk/>
            <pc:sldMk cId="243139744" sldId="376"/>
            <ac:spMk id="2" creationId="{B2CA948D-F093-05DF-DD62-BC771458045F}"/>
          </ac:spMkLst>
        </pc:spChg>
        <pc:spChg chg="mod">
          <ac:chgData name="Ballmann, Christopher G" userId="6223dcdd-129b-4398-b894-dc8b05d0bf6f" providerId="ADAL" clId="{25DE47C5-5E80-5CA9-9248-1828E8BD5950}" dt="2026-03-06T14:10:50.191" v="2646" actId="20577"/>
          <ac:spMkLst>
            <pc:docMk/>
            <pc:sldMk cId="243139744" sldId="376"/>
            <ac:spMk id="3" creationId="{6DA78A6B-6A0C-B304-C145-14EFB672D933}"/>
          </ac:spMkLst>
        </pc:spChg>
        <pc:spChg chg="add mod">
          <ac:chgData name="Ballmann, Christopher G" userId="6223dcdd-129b-4398-b894-dc8b05d0bf6f" providerId="ADAL" clId="{25DE47C5-5E80-5CA9-9248-1828E8BD5950}" dt="2026-03-03T15:03:49.527" v="2460" actId="692"/>
          <ac:spMkLst>
            <pc:docMk/>
            <pc:sldMk cId="243139744" sldId="376"/>
            <ac:spMk id="6" creationId="{C88A4CC8-8F4D-1880-347E-64A414268AA9}"/>
          </ac:spMkLst>
        </pc:spChg>
        <pc:picChg chg="add mod">
          <ac:chgData name="Ballmann, Christopher G" userId="6223dcdd-129b-4398-b894-dc8b05d0bf6f" providerId="ADAL" clId="{25DE47C5-5E80-5CA9-9248-1828E8BD5950}" dt="2026-03-03T15:04:05.979" v="2461" actId="1076"/>
          <ac:picMkLst>
            <pc:docMk/>
            <pc:sldMk cId="243139744" sldId="376"/>
            <ac:picMk id="5" creationId="{4AE07F5F-B7FA-3EA4-AD49-1557FB36D56B}"/>
          </ac:picMkLst>
        </pc:picChg>
        <pc:picChg chg="add mod">
          <ac:chgData name="Ballmann, Christopher G" userId="6223dcdd-129b-4398-b894-dc8b05d0bf6f" providerId="ADAL" clId="{25DE47C5-5E80-5CA9-9248-1828E8BD5950}" dt="2026-03-03T15:06:01.049" v="2477" actId="1076"/>
          <ac:picMkLst>
            <pc:docMk/>
            <pc:sldMk cId="243139744" sldId="376"/>
            <ac:picMk id="7" creationId="{4D05FF9A-8991-9938-D8B2-A950C2B9D184}"/>
          </ac:picMkLst>
        </pc:picChg>
        <pc:picChg chg="add mod">
          <ac:chgData name="Ballmann, Christopher G" userId="6223dcdd-129b-4398-b894-dc8b05d0bf6f" providerId="ADAL" clId="{25DE47C5-5E80-5CA9-9248-1828E8BD5950}" dt="2026-03-03T15:06:08.102" v="2482" actId="1035"/>
          <ac:picMkLst>
            <pc:docMk/>
            <pc:sldMk cId="243139744" sldId="376"/>
            <ac:picMk id="8" creationId="{AAAB616A-F542-8B00-7CD8-6BF76379FA76}"/>
          </ac:picMkLst>
        </pc:picChg>
        <pc:picChg chg="add mod">
          <ac:chgData name="Ballmann, Christopher G" userId="6223dcdd-129b-4398-b894-dc8b05d0bf6f" providerId="ADAL" clId="{25DE47C5-5E80-5CA9-9248-1828E8BD5950}" dt="2026-03-03T15:06:10.575" v="2486" actId="1035"/>
          <ac:picMkLst>
            <pc:docMk/>
            <pc:sldMk cId="243139744" sldId="376"/>
            <ac:picMk id="1032" creationId="{FA421501-FD2A-8A98-BC95-059EE15F4ED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DF1F7-B3B4-554B-AE21-BD85BF80F85B}" type="datetimeFigureOut">
              <a:rPr lang="en-US" smtClean="0"/>
              <a:t>3/6/26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145646-6290-F544-B182-6EFF2E519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592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E0337-8EFE-0045-B339-7A547465CD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37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BCAC3-BC3C-1ACE-6E3A-16188CA14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47DB60-9E34-91BF-A328-BA85745AB1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18A7DD-C8C3-B731-F483-58C80F5399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13CB1-3E26-4FD6-9903-C252168B1A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6AC6E9-19D2-8F41-A5CC-C5B4FF9E1F2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5117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89AE4-7A7E-12A6-8472-EFEEB816D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02E551-96F3-06D3-374E-EE7B9D04C4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8D93B1-D13F-2AF1-88C2-F4E5F7BAE9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C57CED-199A-1CC2-D8DA-A5EC23010F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6AC6E9-19D2-8F41-A5CC-C5B4FF9E1F2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05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145646-6290-F544-B182-6EFF2E519C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86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6AC6E9-19D2-8F41-A5CC-C5B4FF9E1F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962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6AC6E9-19D2-8F41-A5CC-C5B4FF9E1F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52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145646-6290-F544-B182-6EFF2E519C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439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 Corcos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E0337-8EFE-0045-B339-7A547465CDA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58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466D3-D63E-83C0-AB92-138211E1E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DDAD3C-3972-CFEB-EA36-CADDB3412E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0C468D-6994-053E-7DFE-970397E399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B4344-AAF3-AABE-E98D-D43C753A4A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E0337-8EFE-0045-B339-7A547465CDA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27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3B8EA-A78F-1D77-4AFB-D3CA64D85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725108-C687-DC3F-9A66-DE71A8DC38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44D6FE-C9D1-B503-89BC-D4B585CD2C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F6068-FAEA-8861-7166-D0B43B96E9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E0337-8EFE-0045-B339-7A547465CDA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62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9CE26-C9C6-C63B-C024-D7A8FE707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4275A6-A598-FBCD-392D-8229B7DEED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D248AD-0F75-D201-5E7E-3C9502C6FD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827F3E-CCB0-864A-3F38-98830AFB09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E0337-8EFE-0045-B339-7A547465CD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78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9C6F4-DAB7-5718-434C-11446FEBB8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E2C05D-0C78-36C7-A9B3-48B2D7EF8F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13F1F-A393-44F0-D9B9-546382F1C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C4798-91FD-4348-BE78-B9DBB28BC87B}" type="datetimeFigureOut">
              <a:rPr lang="en-US" smtClean="0"/>
              <a:t>3/6/26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6ED8E6-FAB4-91BC-C4C3-648D4FCAC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E5384-3179-558A-BCCD-FC5DEBFC7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5EFE9-3437-444B-A17D-E56AA355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481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94F30-360D-9EE4-78C6-037AF2FCF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A241AD-792B-07E6-90A5-B4B4B544F9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2BF48-AF33-97FE-2FE5-820C37A9D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C4798-91FD-4348-BE78-B9DBB28BC87B}" type="datetimeFigureOut">
              <a:rPr lang="en-US" smtClean="0"/>
              <a:t>3/6/26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022110-B55B-0D55-D446-93C96868D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70D27-D16A-48C1-91B8-502D7C695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5EFE9-3437-444B-A17D-E56AA355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90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B1E40A-78E5-404D-340F-AB0F5C3839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85F747-E058-C8FD-656A-7B1BB7997D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29AEEB-282A-DBCA-8D0E-68188CABE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C4798-91FD-4348-BE78-B9DBB28BC87B}" type="datetimeFigureOut">
              <a:rPr lang="en-US" smtClean="0"/>
              <a:t>3/6/26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71CB1-B93A-8A29-8E31-E34771F78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262B3-DD90-1BB6-631F-8E0870B69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5EFE9-3437-444B-A17D-E56AA355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09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03EA0-BF9B-A108-7FCE-FDC744421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7936A-2463-0C04-1E0E-FC64A85E6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16D16-E514-C029-CA1B-91FD21DD9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C4798-91FD-4348-BE78-B9DBB28BC87B}" type="datetimeFigureOut">
              <a:rPr lang="en-US" smtClean="0"/>
              <a:t>3/6/26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4C75F-981D-B43A-9755-7C7154910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29B11-066F-FB0B-7F3E-A38595E8A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5EFE9-3437-444B-A17D-E56AA355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30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B2A68-441F-B002-4D63-B5F5FA688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ADA84-6C10-4BD9-97E4-F98BF62E8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B7925-DBA3-4522-66D6-901A37B3B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C4798-91FD-4348-BE78-B9DBB28BC87B}" type="datetimeFigureOut">
              <a:rPr lang="en-US" smtClean="0"/>
              <a:t>3/6/26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FC878-97ED-E6FD-87E6-B63372D66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2CA2A-0A8F-1E51-0373-10D050EDC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5EFE9-3437-444B-A17D-E56AA355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386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B65FC-8F98-BEA8-AC6D-97D37DA7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87304-7250-3325-25A4-DF20CA7DE2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F736C3-6B31-BDA7-4611-494181301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F54960-EB42-9809-427A-95FDE01A9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C4798-91FD-4348-BE78-B9DBB28BC87B}" type="datetimeFigureOut">
              <a:rPr lang="en-US" smtClean="0"/>
              <a:t>3/6/26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6BB528-EBEE-9066-60CC-0C86D1F5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FEA6F0-FCD2-B9F2-33F8-21522F7DC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5EFE9-3437-444B-A17D-E56AA355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01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0ADDF-1D87-F61A-4C6C-45E707E59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D0AC0-8FC9-E8CD-DDCB-8863DD0C7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06A2C6-2748-36E7-2FC6-E2E0B8CC2F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F16B7E-E969-A88E-FFA2-42A1A5D0D7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246A70-56E2-83A5-3AFB-69CC8792C7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8E6868-45FD-C872-4A93-0DD5E30E9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C4798-91FD-4348-BE78-B9DBB28BC87B}" type="datetimeFigureOut">
              <a:rPr lang="en-US" smtClean="0"/>
              <a:t>3/6/26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E39910-573E-3171-B772-CD0BDD26A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78832A-9E19-D9BC-6C0C-808B50E21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5EFE9-3437-444B-A17D-E56AA355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68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77EE2-BE48-4D61-2BFF-7BC5D0E20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A55AE6-2C7D-D72A-1EB9-AC9B7BF2F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C4798-91FD-4348-BE78-B9DBB28BC87B}" type="datetimeFigureOut">
              <a:rPr lang="en-US" smtClean="0"/>
              <a:t>3/6/26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533276-BA37-6A80-1E2A-3C15AA36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D8DF78-F7B2-9928-A1E5-D522F2EE6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5EFE9-3437-444B-A17D-E56AA355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93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F3963-7B9E-DADC-5DFC-850F5592C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C4798-91FD-4348-BE78-B9DBB28BC87B}" type="datetimeFigureOut">
              <a:rPr lang="en-US" smtClean="0"/>
              <a:t>3/6/26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98153D-12FD-BA72-0A92-B853F5D61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CBC838-8D2A-404D-3B69-2A0FD6FD9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5EFE9-3437-444B-A17D-E56AA355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00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E4741-EECC-156A-0101-11ECC1BDC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7045-009A-54F4-CBDB-75DA26AAA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5A3ACF-814B-A84A-F5B1-74719FD67B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CC9642-6857-18AE-BA76-8C89C0214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C4798-91FD-4348-BE78-B9DBB28BC87B}" type="datetimeFigureOut">
              <a:rPr lang="en-US" smtClean="0"/>
              <a:t>3/6/26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6D1B5B-3871-4034-8838-018DE2C93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A36DE4-A8D6-DDB7-165F-99575A3FD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5EFE9-3437-444B-A17D-E56AA355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35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56838-E895-D3FD-DEF1-47E452E8E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77B579-44DC-CFB0-DDBE-C8F4AC9630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E59EF7-97DB-84A7-15DE-56D26A15B7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44DFEF-EC8A-925B-80E0-5A77ABC10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C4798-91FD-4348-BE78-B9DBB28BC87B}" type="datetimeFigureOut">
              <a:rPr lang="en-US" smtClean="0"/>
              <a:t>3/6/26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602BC2-8400-E8AC-4ABA-99924CC07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F0D280-CBBB-6A1F-1172-14B8A1C92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5EFE9-3437-444B-A17D-E56AA355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91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106B40-2C80-150F-1AB6-310007F50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6961D1-2D64-DC85-B560-C4763C3AE5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CBCE4A-8501-CDC6-0EC8-BC0774E835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AC4798-91FD-4348-BE78-B9DBB28BC87B}" type="datetimeFigureOut">
              <a:rPr lang="en-US" smtClean="0"/>
              <a:t>3/6/26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57B75-9C55-E869-B813-DF58EB56E9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3F71D-22E2-AA24-EEA2-57C10D227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F5EFE9-3437-444B-A17D-E56AA3559F2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B13D9A-8090-47CA-8506-003BFBB1A98A}"/>
              </a:ext>
            </a:extLst>
          </p:cNvPr>
          <p:cNvSpPr/>
          <p:nvPr userDrawn="1"/>
        </p:nvSpPr>
        <p:spPr>
          <a:xfrm>
            <a:off x="0" y="1"/>
            <a:ext cx="12192000" cy="3789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2C019D-5AF1-8CD2-F907-46611652E1CA}"/>
              </a:ext>
            </a:extLst>
          </p:cNvPr>
          <p:cNvSpPr txBox="1"/>
          <p:nvPr userDrawn="1"/>
        </p:nvSpPr>
        <p:spPr>
          <a:xfrm>
            <a:off x="10666483" y="6977"/>
            <a:ext cx="1896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baseline="0" dirty="0">
                <a:solidFill>
                  <a:srgbClr val="195732"/>
                </a:solidFill>
                <a:latin typeface="Stencil" pitchFamily="82" charset="77"/>
              </a:rPr>
              <a:t>REP      Lab</a:t>
            </a:r>
          </a:p>
        </p:txBody>
      </p:sp>
      <p:pic>
        <p:nvPicPr>
          <p:cNvPr id="13" name="Picture 14" descr="UAB_Monogram_Black.eps">
            <a:extLst>
              <a:ext uri="{FF2B5EF4-FFF2-40B4-BE49-F238E27FC236}">
                <a16:creationId xmlns:a16="http://schemas.microsoft.com/office/drawing/2014/main" id="{A828C8A9-AF40-2730-8F64-0A4B287AE1A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882" y="111304"/>
            <a:ext cx="668601" cy="16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64,100+ Dumbbell Stock Illustrations, Royalty-Free Vector Graphics &amp; Clip  Art - iStock | Dumbell icon, Dumbells isolated, Dumbbell rack">
            <a:extLst>
              <a:ext uri="{FF2B5EF4-FFF2-40B4-BE49-F238E27FC236}">
                <a16:creationId xmlns:a16="http://schemas.microsoft.com/office/drawing/2014/main" id="{FC663644-673B-34BC-99AF-49B2F62607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0065" y1="78431" x2="30065" y2="78431"/>
                        <a14:foregroundMark x1="46405" y1="56699" x2="46405" y2="56699"/>
                        <a14:foregroundMark x1="75980" y1="35621" x2="75980" y2="35621"/>
                        <a14:foregroundMark x1="77941" y1="30556" x2="77941" y2="3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2314" y="-63763"/>
            <a:ext cx="499002" cy="49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rimary_Lockup_Standard_Color.eps">
            <a:extLst>
              <a:ext uri="{FF2B5EF4-FFF2-40B4-BE49-F238E27FC236}">
                <a16:creationId xmlns:a16="http://schemas.microsoft.com/office/drawing/2014/main" id="{FF1C2A14-9269-4EF0-5ABB-6718AC3E63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6" y="78031"/>
            <a:ext cx="2083344" cy="22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4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9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10.wdp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4.jpeg"/><Relationship Id="rId5" Type="http://schemas.openxmlformats.org/officeDocument/2006/relationships/image" Target="../media/image12.png"/><Relationship Id="rId10" Type="http://schemas.microsoft.com/office/2007/relationships/hdphoto" Target="../media/hdphoto5.wdp"/><Relationship Id="rId4" Type="http://schemas.openxmlformats.org/officeDocument/2006/relationships/image" Target="../media/image11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F52F6-0ECB-B343-572C-7B10219F9F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447" y="1530941"/>
            <a:ext cx="11331787" cy="2387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Walk to the Beat of Your Own Drum: The Effects of Self-Selected Music on Responses to Exercise in People with Parkinson’s Disease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1E8131-1C57-8681-5A9F-159064036B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815" y="4117487"/>
            <a:ext cx="10965050" cy="267990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900" b="1" dirty="0">
                <a:solidFill>
                  <a:srgbClr val="1A5631"/>
                </a:solidFill>
                <a:cs typeface="Arial" panose="020B0604020202020204" pitchFamily="34" charset="0"/>
              </a:rPr>
              <a:t>Christopher Ballmann, PhD, FACSM</a:t>
            </a:r>
          </a:p>
          <a:p>
            <a:r>
              <a:rPr lang="en-US" sz="3200" b="1" dirty="0">
                <a:solidFill>
                  <a:srgbClr val="1A5631"/>
                </a:solidFill>
                <a:cs typeface="Arial" panose="020B0604020202020204" pitchFamily="34" charset="0"/>
              </a:rPr>
              <a:t>Associate Professor, Director of Resistance Exercise Physiology Lab</a:t>
            </a:r>
          </a:p>
          <a:p>
            <a:r>
              <a:rPr lang="en-US" sz="3900" b="1" dirty="0">
                <a:cs typeface="Arial" panose="020B0604020202020204" pitchFamily="34" charset="0"/>
              </a:rPr>
              <a:t>Kinesiology</a:t>
            </a:r>
            <a:r>
              <a:rPr lang="en-US" sz="3900" b="1" i="1" dirty="0"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1A5631"/>
                </a:solidFill>
                <a:cs typeface="Arial" panose="020B0604020202020204" pitchFamily="34" charset="0"/>
              </a:rPr>
              <a:t>⎮</a:t>
            </a:r>
            <a:r>
              <a:rPr lang="en-US" sz="3900" b="1" dirty="0">
                <a:solidFill>
                  <a:srgbClr val="1A5631"/>
                </a:solidFill>
                <a:cs typeface="Arial" panose="020B0604020202020204" pitchFamily="34" charset="0"/>
              </a:rPr>
              <a:t>UAB</a:t>
            </a:r>
          </a:p>
        </p:txBody>
      </p:sp>
    </p:spTree>
    <p:extLst>
      <p:ext uri="{BB962C8B-B14F-4D97-AF65-F5344CB8AC3E}">
        <p14:creationId xmlns:p14="http://schemas.microsoft.com/office/powerpoint/2010/main" val="1998842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2F499-A5FA-BF59-926B-6B3C7916E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Silhouette Man Walking Images – Browse 488,284 Stock Photos, Vectors, and  Video | Adobe Stock">
            <a:extLst>
              <a:ext uri="{FF2B5EF4-FFF2-40B4-BE49-F238E27FC236}">
                <a16:creationId xmlns:a16="http://schemas.microsoft.com/office/drawing/2014/main" id="{7B9B64F3-DB77-2FF7-9998-EBB67192D8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2" r="25790"/>
          <a:stretch>
            <a:fillRect/>
          </a:stretch>
        </p:blipFill>
        <p:spPr bwMode="auto">
          <a:xfrm flipH="1">
            <a:off x="257071" y="656348"/>
            <a:ext cx="677641" cy="141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Rock Music Clipart Free Clipart Images | Free Images at Clker.com - vector clip  art online, royalty free &amp; public domain">
            <a:extLst>
              <a:ext uri="{FF2B5EF4-FFF2-40B4-BE49-F238E27FC236}">
                <a16:creationId xmlns:a16="http://schemas.microsoft.com/office/drawing/2014/main" id="{92A347DF-A8F2-115F-4875-37BB186F8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28" b="94894" l="930" r="96279">
                        <a14:foregroundMark x1="5581" y1="44255" x2="5581" y2="44255"/>
                        <a14:foregroundMark x1="36744" y1="8936" x2="36744" y2="8936"/>
                        <a14:foregroundMark x1="32558" y1="5532" x2="32558" y2="5532"/>
                        <a14:foregroundMark x1="31628" y1="2553" x2="31628" y2="2553"/>
                        <a14:foregroundMark x1="1860" y1="46809" x2="1860" y2="46809"/>
                        <a14:foregroundMark x1="78605" y1="40851" x2="78605" y2="40851"/>
                        <a14:foregroundMark x1="96744" y1="52766" x2="96744" y2="52766"/>
                        <a14:foregroundMark x1="71628" y1="94894" x2="71628" y2="948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90" y="754145"/>
            <a:ext cx="138980" cy="12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AA4E1C-4F0A-AF2C-3135-03BD02145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050" y="391768"/>
            <a:ext cx="9793155" cy="1325563"/>
          </a:xfrm>
        </p:spPr>
        <p:txBody>
          <a:bodyPr/>
          <a:lstStyle/>
          <a:p>
            <a:pPr algn="ctr"/>
            <a:r>
              <a:rPr lang="en-US" b="1" dirty="0"/>
              <a:t>Results – Markers of Exercise Capacity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892DD4-8F7C-0884-EE64-F65275C37A5B}"/>
              </a:ext>
            </a:extLst>
          </p:cNvPr>
          <p:cNvSpPr txBox="1"/>
          <p:nvPr/>
        </p:nvSpPr>
        <p:spPr>
          <a:xfrm>
            <a:off x="383490" y="5542902"/>
            <a:ext cx="1166202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Comparisons of (</a:t>
            </a:r>
            <a:r>
              <a:rPr lang="en-US" b="1" dirty="0"/>
              <a:t>a</a:t>
            </a:r>
            <a:r>
              <a:rPr lang="en-US" dirty="0"/>
              <a:t>) total steps (steps), (</a:t>
            </a:r>
            <a:r>
              <a:rPr lang="en-US" b="1" dirty="0"/>
              <a:t>b</a:t>
            </a:r>
            <a:r>
              <a:rPr lang="en-US" dirty="0"/>
              <a:t>) total distance (m), and (</a:t>
            </a:r>
            <a:r>
              <a:rPr lang="en-US" b="1" dirty="0"/>
              <a:t>c</a:t>
            </a:r>
            <a:r>
              <a:rPr lang="en-US" dirty="0"/>
              <a:t>) walking velocity (m×s</a:t>
            </a:r>
            <a:r>
              <a:rPr lang="en-US" baseline="30000" dirty="0"/>
              <a:t>-1</a:t>
            </a:r>
            <a:r>
              <a:rPr lang="en-US" dirty="0"/>
              <a:t>) between white noise (WN; grey bars) and self-selected music (SSM; green bars) during a 6-minute walk test (6MWT). Data are presented as mean ± SD.  * indicates significantly different from WN (p≤ 0.05).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454D8D-7831-A066-3611-1D8E7E2761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891" y="2126894"/>
            <a:ext cx="10792968" cy="32035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0280DD2-8B5F-9B82-A737-AAA2C49C5783}"/>
              </a:ext>
            </a:extLst>
          </p:cNvPr>
          <p:cNvSpPr txBox="1"/>
          <p:nvPr/>
        </p:nvSpPr>
        <p:spPr>
          <a:xfrm>
            <a:off x="2656718" y="2364928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7A12D0-3CAF-98AB-1DED-2E30D13AD361}"/>
              </a:ext>
            </a:extLst>
          </p:cNvPr>
          <p:cNvSpPr txBox="1"/>
          <p:nvPr/>
        </p:nvSpPr>
        <p:spPr>
          <a:xfrm>
            <a:off x="6260223" y="234664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3F7507-841C-0630-CAD6-9E1E320B1DEB}"/>
              </a:ext>
            </a:extLst>
          </p:cNvPr>
          <p:cNvSpPr txBox="1"/>
          <p:nvPr/>
        </p:nvSpPr>
        <p:spPr>
          <a:xfrm>
            <a:off x="9854584" y="238342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5D7C33-4B15-8A11-8F30-85A5FA6DCD42}"/>
              </a:ext>
            </a:extLst>
          </p:cNvPr>
          <p:cNvSpPr/>
          <p:nvPr/>
        </p:nvSpPr>
        <p:spPr>
          <a:xfrm>
            <a:off x="751840" y="2509203"/>
            <a:ext cx="10515600" cy="2286000"/>
          </a:xfrm>
          <a:prstGeom prst="rect">
            <a:avLst/>
          </a:prstGeom>
          <a:solidFill>
            <a:srgbClr val="FFFFFF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ysClr val="windowText" lastClr="000000"/>
                </a:solidFill>
              </a:rPr>
              <a:t>SSM helps people walk further and faster.</a:t>
            </a:r>
          </a:p>
        </p:txBody>
      </p:sp>
    </p:spTree>
    <p:extLst>
      <p:ext uri="{BB962C8B-B14F-4D97-AF65-F5344CB8AC3E}">
        <p14:creationId xmlns:p14="http://schemas.microsoft.com/office/powerpoint/2010/main" val="171537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86305-0050-B6B0-6E05-47B263FF8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B4E10-21E7-5113-F74E-7DB81A40E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652" y="494738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Results – Markers of Intensity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438472-8AB3-D6EB-4BBF-F458E27E3DBA}"/>
              </a:ext>
            </a:extLst>
          </p:cNvPr>
          <p:cNvSpPr txBox="1"/>
          <p:nvPr/>
        </p:nvSpPr>
        <p:spPr>
          <a:xfrm>
            <a:off x="994679" y="5468659"/>
            <a:ext cx="1059554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Comparisons of (</a:t>
            </a:r>
            <a:r>
              <a:rPr lang="en-US" b="1" dirty="0"/>
              <a:t>a</a:t>
            </a:r>
            <a:r>
              <a:rPr lang="en-US" dirty="0"/>
              <a:t>) mean heart rate (HR; beats per minute), (</a:t>
            </a:r>
            <a:r>
              <a:rPr lang="en-US" b="1" dirty="0"/>
              <a:t>b</a:t>
            </a:r>
            <a:r>
              <a:rPr lang="en-US" dirty="0"/>
              <a:t>) rating of perceived exertion (1-10 scale), and (</a:t>
            </a:r>
            <a:r>
              <a:rPr lang="en-US" b="1" dirty="0"/>
              <a:t>c</a:t>
            </a:r>
            <a:r>
              <a:rPr lang="en-US" dirty="0"/>
              <a:t>) metabolic equivalent of task (measure of energy used during physical activity) between white noise (WN; grey bars) and self-selected music (SSM; green bars) during a 6-minute walk test (6MWT). Data are presented as mean ± SD.  * indicates significantly different from WN (p≤ 0.05).   </a:t>
            </a:r>
          </a:p>
        </p:txBody>
      </p:sp>
      <p:pic>
        <p:nvPicPr>
          <p:cNvPr id="5" name="Picture 6" descr="Silhouette Man Walking Images – Browse 488,284 Stock Photos, Vectors, and  Video | Adobe Stock">
            <a:extLst>
              <a:ext uri="{FF2B5EF4-FFF2-40B4-BE49-F238E27FC236}">
                <a16:creationId xmlns:a16="http://schemas.microsoft.com/office/drawing/2014/main" id="{3CA42ECD-B0C9-630A-0088-C9338CF19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2" r="25790"/>
          <a:stretch>
            <a:fillRect/>
          </a:stretch>
        </p:blipFill>
        <p:spPr bwMode="auto">
          <a:xfrm flipH="1">
            <a:off x="257071" y="656348"/>
            <a:ext cx="677641" cy="141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Rock Music Clipart Free Clipart Images | Free Images at Clker.com - vector clip  art online, royalty free &amp; public domain">
            <a:extLst>
              <a:ext uri="{FF2B5EF4-FFF2-40B4-BE49-F238E27FC236}">
                <a16:creationId xmlns:a16="http://schemas.microsoft.com/office/drawing/2014/main" id="{DB4F9FE0-D5AE-6A97-976A-D4219F37A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28" b="94894" l="930" r="96279">
                        <a14:foregroundMark x1="5581" y1="44255" x2="5581" y2="44255"/>
                        <a14:foregroundMark x1="36744" y1="8936" x2="36744" y2="8936"/>
                        <a14:foregroundMark x1="32558" y1="5532" x2="32558" y2="5532"/>
                        <a14:foregroundMark x1="31628" y1="2553" x2="31628" y2="2553"/>
                        <a14:foregroundMark x1="1860" y1="46809" x2="1860" y2="46809"/>
                        <a14:foregroundMark x1="78605" y1="40851" x2="78605" y2="40851"/>
                        <a14:foregroundMark x1="96744" y1="52766" x2="96744" y2="52766"/>
                        <a14:foregroundMark x1="71628" y1="94894" x2="71628" y2="948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90" y="754145"/>
            <a:ext cx="138980" cy="12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A0A1BEB-96EC-14B9-3870-7C868F643F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490" y="2262587"/>
            <a:ext cx="11090141" cy="31131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1AF6A62-4E5B-BABC-F634-65FAC6B6BC1F}"/>
              </a:ext>
            </a:extLst>
          </p:cNvPr>
          <p:cNvSpPr txBox="1"/>
          <p:nvPr/>
        </p:nvSpPr>
        <p:spPr>
          <a:xfrm>
            <a:off x="2437262" y="252952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D0EBF4-B7BF-BE20-3770-40A12B1DFC40}"/>
              </a:ext>
            </a:extLst>
          </p:cNvPr>
          <p:cNvSpPr txBox="1"/>
          <p:nvPr/>
        </p:nvSpPr>
        <p:spPr>
          <a:xfrm>
            <a:off x="9822566" y="226258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7F5628-8004-5A82-8D1C-EA6AE43F2FC7}"/>
              </a:ext>
            </a:extLst>
          </p:cNvPr>
          <p:cNvSpPr/>
          <p:nvPr/>
        </p:nvSpPr>
        <p:spPr>
          <a:xfrm>
            <a:off x="751840" y="2509203"/>
            <a:ext cx="10515600" cy="2286000"/>
          </a:xfrm>
          <a:prstGeom prst="rect">
            <a:avLst/>
          </a:prstGeom>
          <a:solidFill>
            <a:srgbClr val="FFFFFF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ysClr val="windowText" lastClr="000000"/>
                </a:solidFill>
              </a:rPr>
              <a:t>SSM increases exercise intensity without perceiving it.</a:t>
            </a:r>
          </a:p>
        </p:txBody>
      </p:sp>
    </p:spTree>
    <p:extLst>
      <p:ext uri="{BB962C8B-B14F-4D97-AF65-F5344CB8AC3E}">
        <p14:creationId xmlns:p14="http://schemas.microsoft.com/office/powerpoint/2010/main" val="376720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C53F1-4799-CAEF-9A7F-E13E8F9C7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5AC41-1604-84F2-DC45-35C979B7F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Results – Psychological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8CA10E-708A-FB97-0BF3-AABE78ABCE1A}"/>
              </a:ext>
            </a:extLst>
          </p:cNvPr>
          <p:cNvSpPr txBox="1"/>
          <p:nvPr/>
        </p:nvSpPr>
        <p:spPr>
          <a:xfrm>
            <a:off x="1168850" y="5433824"/>
            <a:ext cx="1059554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Figure 5.  </a:t>
            </a:r>
            <a:r>
              <a:rPr lang="en-US" dirty="0"/>
              <a:t>Comparison of (</a:t>
            </a:r>
            <a:r>
              <a:rPr lang="en-US" b="1" dirty="0"/>
              <a:t>a</a:t>
            </a:r>
            <a:r>
              <a:rPr lang="en-US" dirty="0"/>
              <a:t>) motivation (arbitrary units; a.u.), (</a:t>
            </a:r>
            <a:r>
              <a:rPr lang="en-US" b="1" dirty="0"/>
              <a:t>b</a:t>
            </a:r>
            <a:r>
              <a:rPr lang="en-US" dirty="0"/>
              <a:t>) enjoyment (arbitrary units; a.u.), and (</a:t>
            </a:r>
            <a:r>
              <a:rPr lang="en-US" b="1" dirty="0"/>
              <a:t>c</a:t>
            </a:r>
            <a:r>
              <a:rPr lang="en-US" dirty="0"/>
              <a:t>) arousal/readiness to give effort (arbitrary units; a.u.) between white noise (WN; grey bars) and self-selected music (SSM; green bars) during a 6-minute walk test (6MWT). Data are presented as mean ± SD.  * indicates significantly different from WN (p≤ 0.05).   </a:t>
            </a:r>
          </a:p>
        </p:txBody>
      </p:sp>
      <p:pic>
        <p:nvPicPr>
          <p:cNvPr id="8" name="Picture 6" descr="Silhouette Man Walking Images – Browse 488,284 Stock Photos, Vectors, and  Video | Adobe Stock">
            <a:extLst>
              <a:ext uri="{FF2B5EF4-FFF2-40B4-BE49-F238E27FC236}">
                <a16:creationId xmlns:a16="http://schemas.microsoft.com/office/drawing/2014/main" id="{A3ED7A1F-998A-5993-8219-C2DF474B40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2" r="25790"/>
          <a:stretch>
            <a:fillRect/>
          </a:stretch>
        </p:blipFill>
        <p:spPr bwMode="auto">
          <a:xfrm flipH="1">
            <a:off x="257071" y="656348"/>
            <a:ext cx="677641" cy="141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Rock Music Clipart Free Clipart Images | Free Images at Clker.com - vector clip  art online, royalty free &amp; public domain">
            <a:extLst>
              <a:ext uri="{FF2B5EF4-FFF2-40B4-BE49-F238E27FC236}">
                <a16:creationId xmlns:a16="http://schemas.microsoft.com/office/drawing/2014/main" id="{9F34E5C9-1187-97DC-EC03-6B1B9F534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28" b="94894" l="930" r="96279">
                        <a14:foregroundMark x1="5581" y1="44255" x2="5581" y2="44255"/>
                        <a14:foregroundMark x1="36744" y1="8936" x2="36744" y2="8936"/>
                        <a14:foregroundMark x1="32558" y1="5532" x2="32558" y2="5532"/>
                        <a14:foregroundMark x1="31628" y1="2553" x2="31628" y2="2553"/>
                        <a14:foregroundMark x1="1860" y1="46809" x2="1860" y2="46809"/>
                        <a14:foregroundMark x1="78605" y1="40851" x2="78605" y2="40851"/>
                        <a14:foregroundMark x1="96744" y1="52766" x2="96744" y2="52766"/>
                        <a14:foregroundMark x1="71628" y1="94894" x2="71628" y2="948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90" y="754145"/>
            <a:ext cx="138980" cy="12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511C0C-A44A-C338-03C4-23936573BC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067281"/>
            <a:ext cx="11803389" cy="34391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BC2125-F208-FE75-8E99-F64525FB9E54}"/>
              </a:ext>
            </a:extLst>
          </p:cNvPr>
          <p:cNvSpPr txBox="1"/>
          <p:nvPr/>
        </p:nvSpPr>
        <p:spPr>
          <a:xfrm>
            <a:off x="2053214" y="2172904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471D6C-3FB8-21EB-92DD-3543AD017DF9}"/>
              </a:ext>
            </a:extLst>
          </p:cNvPr>
          <p:cNvSpPr txBox="1"/>
          <p:nvPr/>
        </p:nvSpPr>
        <p:spPr>
          <a:xfrm>
            <a:off x="6221879" y="2282836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C040C1-4761-CCE6-B006-A29BCE71F95F}"/>
              </a:ext>
            </a:extLst>
          </p:cNvPr>
          <p:cNvSpPr txBox="1"/>
          <p:nvPr/>
        </p:nvSpPr>
        <p:spPr>
          <a:xfrm>
            <a:off x="10157074" y="2125806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C3ECF3-14C0-F728-6BB0-93C41DA2A279}"/>
              </a:ext>
            </a:extLst>
          </p:cNvPr>
          <p:cNvSpPr/>
          <p:nvPr/>
        </p:nvSpPr>
        <p:spPr>
          <a:xfrm>
            <a:off x="964079" y="2522774"/>
            <a:ext cx="10515600" cy="2286000"/>
          </a:xfrm>
          <a:prstGeom prst="rect">
            <a:avLst/>
          </a:prstGeom>
          <a:solidFill>
            <a:srgbClr val="FFFFFF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ysClr val="windowText" lastClr="000000"/>
                </a:solidFill>
              </a:rPr>
              <a:t>SSM enhances psychological determinants of exercise capacity.</a:t>
            </a:r>
          </a:p>
        </p:txBody>
      </p:sp>
    </p:spTree>
    <p:extLst>
      <p:ext uri="{BB962C8B-B14F-4D97-AF65-F5344CB8AC3E}">
        <p14:creationId xmlns:p14="http://schemas.microsoft.com/office/powerpoint/2010/main" val="46447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DBCC3-0848-0CA8-A2D2-95D63FF2A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4D97C-0093-A6E5-3E3F-79A6A109D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Practical Applications and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38640-DA29-CA8F-7990-3C4F3AFA6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571" y="1535694"/>
            <a:ext cx="6792310" cy="2698285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SSM allows for increased walking capacity and higher intensities.</a:t>
            </a:r>
          </a:p>
          <a:p>
            <a:pPr lvl="1"/>
            <a:r>
              <a:rPr lang="en-US" dirty="0"/>
              <a:t>May lead to greater adaptation over time.</a:t>
            </a:r>
          </a:p>
          <a:p>
            <a:pPr lvl="1"/>
            <a:r>
              <a:rPr lang="en-US" dirty="0"/>
              <a:t>Improved perceptive and psychological responses may have implications for adherence. </a:t>
            </a:r>
          </a:p>
        </p:txBody>
      </p:sp>
      <p:pic>
        <p:nvPicPr>
          <p:cNvPr id="1028" name="Picture 4" descr="Are you laughing">
            <a:extLst>
              <a:ext uri="{FF2B5EF4-FFF2-40B4-BE49-F238E27FC236}">
                <a16:creationId xmlns:a16="http://schemas.microsoft.com/office/drawing/2014/main" id="{737E7B9A-C651-5A5E-7DF8-17FDB62BD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599" y="4001294"/>
            <a:ext cx="2737772" cy="269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ilo of Croton: the legendary Olympic champion of Ancient Greece - Historia  Scripta">
            <a:extLst>
              <a:ext uri="{FF2B5EF4-FFF2-40B4-BE49-F238E27FC236}">
                <a16:creationId xmlns:a16="http://schemas.microsoft.com/office/drawing/2014/main" id="{0C1FE416-DF50-AC1A-580A-AB06CCC6B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689" y="1690688"/>
            <a:ext cx="3812655" cy="200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BBCD00A-C68B-C08F-EDB4-05325AE06CA1}"/>
              </a:ext>
            </a:extLst>
          </p:cNvPr>
          <p:cNvSpPr txBox="1">
            <a:spLocks/>
          </p:cNvSpPr>
          <p:nvPr/>
        </p:nvSpPr>
        <p:spPr>
          <a:xfrm>
            <a:off x="570571" y="3773371"/>
            <a:ext cx="67923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  <a:p>
            <a:r>
              <a:rPr lang="en-US" b="1" dirty="0"/>
              <a:t>SSM results in enhanced motivation and psychological outcomes.</a:t>
            </a:r>
          </a:p>
          <a:p>
            <a:pPr lvl="1"/>
            <a:r>
              <a:rPr lang="en-US" dirty="0"/>
              <a:t>May aid in overcoming PD-associated losses in motivation and emotional dysregulation.</a:t>
            </a:r>
          </a:p>
          <a:p>
            <a:pPr lvl="1"/>
            <a:r>
              <a:rPr lang="en-US" dirty="0"/>
              <a:t>Possibly aid in initiation of exercise or daily tasks.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80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4845F-FD23-74BE-30BB-5D5ACE42B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A948D-F093-05DF-DD62-BC7714580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Practical Application- What Can You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78A6B-6A0C-B304-C145-14EFB672D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641" y="1535694"/>
            <a:ext cx="4971584" cy="4957181"/>
          </a:xfrm>
        </p:spPr>
        <p:txBody>
          <a:bodyPr>
            <a:normAutofit fontScale="77500" lnSpcReduction="20000"/>
          </a:bodyPr>
          <a:lstStyle/>
          <a:p>
            <a:pPr marL="457200" lvl="1" indent="0">
              <a:buNone/>
            </a:pPr>
            <a:endParaRPr lang="en-US" sz="2900" dirty="0"/>
          </a:p>
          <a:p>
            <a:r>
              <a:rPr lang="en-US" sz="3400" b="1" dirty="0"/>
              <a:t>How to apply this information:</a:t>
            </a:r>
          </a:p>
          <a:p>
            <a:pPr lvl="1"/>
            <a:r>
              <a:rPr lang="en-US" sz="2900" b="1" dirty="0"/>
              <a:t>Music characteristics matter</a:t>
            </a:r>
          </a:p>
          <a:p>
            <a:pPr lvl="2"/>
            <a:r>
              <a:rPr lang="en-US" sz="2600" dirty="0"/>
              <a:t>Ex. Faster tempo= more stimulative</a:t>
            </a:r>
          </a:p>
          <a:p>
            <a:pPr lvl="2"/>
            <a:endParaRPr lang="en-US" sz="2600" dirty="0"/>
          </a:p>
          <a:p>
            <a:pPr lvl="1"/>
            <a:r>
              <a:rPr lang="en-US" sz="2900" b="1" dirty="0"/>
              <a:t>Curate playlists for quick and easy implementation to combat symptoms (AI can help).</a:t>
            </a:r>
          </a:p>
          <a:p>
            <a:pPr lvl="2"/>
            <a:r>
              <a:rPr lang="en-US" sz="2600" dirty="0"/>
              <a:t>Ex. Relaxing music if feeling anxious</a:t>
            </a:r>
          </a:p>
          <a:p>
            <a:pPr lvl="2"/>
            <a:endParaRPr lang="en-US" sz="2600" dirty="0"/>
          </a:p>
          <a:p>
            <a:pPr lvl="1"/>
            <a:r>
              <a:rPr lang="en-US" sz="2900" b="1" dirty="0"/>
              <a:t>Task specific implementation</a:t>
            </a:r>
          </a:p>
          <a:p>
            <a:pPr lvl="2"/>
            <a:r>
              <a:rPr lang="en-US" sz="2600" dirty="0"/>
              <a:t>Ex. Sleep versus exercise</a:t>
            </a:r>
          </a:p>
          <a:p>
            <a:pPr lvl="2"/>
            <a:endParaRPr lang="en-US" sz="2600" dirty="0"/>
          </a:p>
          <a:p>
            <a:pPr lvl="1"/>
            <a:r>
              <a:rPr lang="en-US" sz="2900" b="1" dirty="0"/>
              <a:t>Sing or “drum” to the beat</a:t>
            </a:r>
          </a:p>
          <a:p>
            <a:pPr lvl="2"/>
            <a:endParaRPr lang="en-US" b="1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E07F5F-B7FA-3EA4-AD49-1557FB36D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749" y="1825626"/>
            <a:ext cx="6552888" cy="28145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8A4CC8-8F4D-1880-347E-64A414268AA9}"/>
              </a:ext>
            </a:extLst>
          </p:cNvPr>
          <p:cNvSpPr txBox="1"/>
          <p:nvPr/>
        </p:nvSpPr>
        <p:spPr>
          <a:xfrm>
            <a:off x="10343237" y="1969468"/>
            <a:ext cx="1560107" cy="369332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</a:ln>
        </p:spPr>
        <p:txBody>
          <a:bodyPr wrap="none" rtlCol="0">
            <a:spAutoFit/>
          </a:bodyPr>
          <a:lstStyle/>
          <a:p>
            <a:r>
              <a:rPr lang="en-US" b="1" dirty="0" err="1"/>
              <a:t>Tunebat.com</a:t>
            </a:r>
            <a:endParaRPr lang="en-US" b="1" dirty="0"/>
          </a:p>
        </p:txBody>
      </p:sp>
      <p:pic>
        <p:nvPicPr>
          <p:cNvPr id="7" name="Picture 4" descr="ChatGPT Edu | AI at W&amp;M | William &amp; Mary">
            <a:extLst>
              <a:ext uri="{FF2B5EF4-FFF2-40B4-BE49-F238E27FC236}">
                <a16:creationId xmlns:a16="http://schemas.microsoft.com/office/drawing/2014/main" id="{4D05FF9A-8991-9938-D8B2-A950C2B9D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326" y="5028020"/>
            <a:ext cx="3106096" cy="172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Spotify review: The most popular music service needs to fix serious issues  | TechHive">
            <a:extLst>
              <a:ext uri="{FF2B5EF4-FFF2-40B4-BE49-F238E27FC236}">
                <a16:creationId xmlns:a16="http://schemas.microsoft.com/office/drawing/2014/main" id="{AAAB616A-F542-8B00-7CD8-6BF76379F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639" y="4505208"/>
            <a:ext cx="2324275" cy="154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pple Music Offers Three-Month Free Trial Before Super Bowl LX">
            <a:extLst>
              <a:ext uri="{FF2B5EF4-FFF2-40B4-BE49-F238E27FC236}">
                <a16:creationId xmlns:a16="http://schemas.microsoft.com/office/drawing/2014/main" id="{FA421501-FD2A-8A98-BC95-059EE15F4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680" y="5706289"/>
            <a:ext cx="1968191" cy="110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39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079B8-5E5D-8646-8D92-A6312914B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1315C5-8439-220D-2E05-97E66D290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316" y="15653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Ongoing Research</a:t>
            </a:r>
          </a:p>
        </p:txBody>
      </p:sp>
      <p:pic>
        <p:nvPicPr>
          <p:cNvPr id="1026" name="Picture 2" descr="Rooted Music Therapy | Birmingham AL">
            <a:extLst>
              <a:ext uri="{FF2B5EF4-FFF2-40B4-BE49-F238E27FC236}">
                <a16:creationId xmlns:a16="http://schemas.microsoft.com/office/drawing/2014/main" id="{6F284CF6-6E44-7D64-0FF7-86E0E3D1C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996" y="3556475"/>
            <a:ext cx="2518502" cy="314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Music Student to Music Therapist: An Interview with Hannah Oakes Mason Music  Interviews -">
            <a:extLst>
              <a:ext uri="{FF2B5EF4-FFF2-40B4-BE49-F238E27FC236}">
                <a16:creationId xmlns:a16="http://schemas.microsoft.com/office/drawing/2014/main" id="{6AFE0BA3-DFB1-717D-16DD-4C50DF6C6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996" y="1039266"/>
            <a:ext cx="2517209" cy="251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4D3CF4-440E-676B-3506-A685B8BE30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502" y="1055502"/>
            <a:ext cx="5259093" cy="56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9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76D5A-6F84-9688-AF00-48A842A7C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B59836-ED5B-43ED-CE30-AD3022303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Why Parkinson’s Disease?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3068A-193F-16E2-0801-1E1AA4258AA9}"/>
              </a:ext>
            </a:extLst>
          </p:cNvPr>
          <p:cNvSpPr txBox="1"/>
          <p:nvPr/>
        </p:nvSpPr>
        <p:spPr>
          <a:xfrm>
            <a:off x="5087008" y="1703526"/>
            <a:ext cx="710499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400" b="1" dirty="0"/>
          </a:p>
          <a:p>
            <a:pPr marL="285750" indent="-285750">
              <a:buFontTx/>
              <a:buChar char="-"/>
            </a:pPr>
            <a:r>
              <a:rPr lang="en-US" sz="2400" b="1" dirty="0"/>
              <a:t>482% increased risk for developing PD (Huang, 2019,Neurology).</a:t>
            </a:r>
          </a:p>
          <a:p>
            <a:endParaRPr lang="en-US" sz="2400" b="1" dirty="0"/>
          </a:p>
          <a:p>
            <a:pPr marL="285750" indent="-285750">
              <a:buFontTx/>
              <a:buChar char="-"/>
            </a:pPr>
            <a:r>
              <a:rPr lang="en-US" sz="2400" b="1" dirty="0"/>
              <a:t>235% increased risk for developing PD (Faustino, 2020, JAMA).</a:t>
            </a:r>
          </a:p>
          <a:p>
            <a:pPr marL="285750" indent="-285750">
              <a:buFontTx/>
              <a:buChar char="-"/>
            </a:pPr>
            <a:endParaRPr lang="en-US" sz="2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553724-DD5E-389F-8461-F545DE23C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7903" y="4225737"/>
            <a:ext cx="2055095" cy="2055095"/>
          </a:xfrm>
          <a:prstGeom prst="rect">
            <a:avLst/>
          </a:prstGeom>
        </p:spPr>
      </p:pic>
      <p:pic>
        <p:nvPicPr>
          <p:cNvPr id="2050" name="Picture 2" descr="Electric guitar - Free vector clipart images on creazilla.com">
            <a:extLst>
              <a:ext uri="{FF2B5EF4-FFF2-40B4-BE49-F238E27FC236}">
                <a16:creationId xmlns:a16="http://schemas.microsoft.com/office/drawing/2014/main" id="{B8C6B7C6-1437-5B17-91F6-93D395A60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11729"/>
            <a:ext cx="1991903" cy="148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8089B6-B646-5FCA-D92A-2D3F3DAD3D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647" y="1353379"/>
            <a:ext cx="4210367" cy="54221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19F44E-5E2D-6125-A100-ECD55CF21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8997" y="3049281"/>
            <a:ext cx="1999196" cy="311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6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579E9-1F65-C23C-6030-000109003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63AE3-BDA5-E378-423B-1A9C458AD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Acknowledgments</a:t>
            </a:r>
          </a:p>
        </p:txBody>
      </p:sp>
      <p:pic>
        <p:nvPicPr>
          <p:cNvPr id="2054" name="Picture 6" descr="CEDHARS: Community - School of Health Professions News">
            <a:extLst>
              <a:ext uri="{FF2B5EF4-FFF2-40B4-BE49-F238E27FC236}">
                <a16:creationId xmlns:a16="http://schemas.microsoft.com/office/drawing/2014/main" id="{B61CB4BA-9512-E434-5CDB-EE642ECC8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683" y="4050425"/>
            <a:ext cx="3436882" cy="257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arkinson Association of Alabama | Homewood AL">
            <a:extLst>
              <a:ext uri="{FF2B5EF4-FFF2-40B4-BE49-F238E27FC236}">
                <a16:creationId xmlns:a16="http://schemas.microsoft.com/office/drawing/2014/main" id="{F8A4CBD8-4FF0-6BDD-DC2F-6EC20D44B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100" y="2447217"/>
            <a:ext cx="4660900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he Tanner Foundation For Neurological Diseases">
            <a:extLst>
              <a:ext uri="{FF2B5EF4-FFF2-40B4-BE49-F238E27FC236}">
                <a16:creationId xmlns:a16="http://schemas.microsoft.com/office/drawing/2014/main" id="{6459768E-1AEF-2C8F-2E57-28BE3819A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848" y="1565084"/>
            <a:ext cx="44450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Research &amp; Innovation | UAB Reporter">
            <a:extLst>
              <a:ext uri="{FF2B5EF4-FFF2-40B4-BE49-F238E27FC236}">
                <a16:creationId xmlns:a16="http://schemas.microsoft.com/office/drawing/2014/main" id="{8099A9F9-7C07-7E9A-D5D8-A29F10DB7F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3" t="14221"/>
          <a:stretch>
            <a:fillRect/>
          </a:stretch>
        </p:blipFill>
        <p:spPr bwMode="auto">
          <a:xfrm>
            <a:off x="5116725" y="4231488"/>
            <a:ext cx="2482722" cy="239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A3D7B2-2FC9-7146-A806-EDC26EBEBA6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385" t="10936" r="17572" b="10757"/>
          <a:stretch>
            <a:fillRect/>
          </a:stretch>
        </p:blipFill>
        <p:spPr>
          <a:xfrm>
            <a:off x="5116725" y="1523317"/>
            <a:ext cx="2482722" cy="2663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DDCA8A-48E3-A73E-ED68-0BBB95AED6A4}"/>
              </a:ext>
            </a:extLst>
          </p:cNvPr>
          <p:cNvSpPr txBox="1"/>
          <p:nvPr/>
        </p:nvSpPr>
        <p:spPr>
          <a:xfrm>
            <a:off x="175830" y="1690688"/>
            <a:ext cx="503435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Graduate Students</a:t>
            </a:r>
          </a:p>
          <a:p>
            <a:r>
              <a:rPr lang="en-US" sz="2400" dirty="0"/>
              <a:t>Sophia Porrill, MS</a:t>
            </a:r>
          </a:p>
          <a:p>
            <a:r>
              <a:rPr lang="en-US" sz="2400" dirty="0"/>
              <a:t>Haley Nguyen</a:t>
            </a:r>
          </a:p>
          <a:p>
            <a:endParaRPr lang="en-US" sz="2400" dirty="0"/>
          </a:p>
          <a:p>
            <a:r>
              <a:rPr lang="en-US" sz="2400" u="sng" dirty="0"/>
              <a:t>Collaborators</a:t>
            </a:r>
          </a:p>
          <a:p>
            <a:r>
              <a:rPr lang="en-US" sz="2400" dirty="0"/>
              <a:t>Alex Evancho, DPT</a:t>
            </a:r>
          </a:p>
          <a:p>
            <a:r>
              <a:rPr lang="en-US" sz="2400" dirty="0"/>
              <a:t>Jane </a:t>
            </a:r>
            <a:r>
              <a:rPr lang="en-US" sz="2400" dirty="0" err="1"/>
              <a:t>Allendorfer</a:t>
            </a:r>
            <a:r>
              <a:rPr lang="en-US" sz="2400" dirty="0"/>
              <a:t>, PhD</a:t>
            </a:r>
          </a:p>
          <a:p>
            <a:r>
              <a:rPr lang="en-US" sz="2400" dirty="0"/>
              <a:t>Christine Ferguson, PhD, RD, CSG </a:t>
            </a:r>
          </a:p>
          <a:p>
            <a:r>
              <a:rPr lang="en-US" sz="2400" dirty="0"/>
              <a:t>Rebecca Rogers, MS</a:t>
            </a:r>
          </a:p>
          <a:p>
            <a:r>
              <a:rPr lang="en-US" sz="2400" dirty="0"/>
              <a:t>James Rimmer, PhD</a:t>
            </a:r>
          </a:p>
          <a:p>
            <a:r>
              <a:rPr lang="en-US" sz="2400" dirty="0"/>
              <a:t>David Standaert, MD, PhD</a:t>
            </a:r>
          </a:p>
          <a:p>
            <a:r>
              <a:rPr lang="en-US" sz="2400" dirty="0"/>
              <a:t>Hannah Oakes, MT-BC, NMT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04303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C3E21-3954-26E9-C560-3D1287283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4E979-8BB7-D5FB-BD17-FC24A4E2F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Thank you!</a:t>
            </a:r>
          </a:p>
        </p:txBody>
      </p:sp>
      <p:pic>
        <p:nvPicPr>
          <p:cNvPr id="2050" name="Picture 2" descr="Home - The University of Alabama at Birmingham">
            <a:extLst>
              <a:ext uri="{FF2B5EF4-FFF2-40B4-BE49-F238E27FC236}">
                <a16:creationId xmlns:a16="http://schemas.microsoft.com/office/drawing/2014/main" id="{123B2E9A-9549-9BCE-3B9A-2DEC10338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6791"/>
            <a:ext cx="12192000" cy="343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978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E958B-F744-05ED-7F6E-384E32F3C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00BC-D6B8-7826-7495-D8C03E820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Conflicts (Not of interest)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78155-D2CB-C77E-BA9E-C408603A6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68905" cy="4351338"/>
          </a:xfrm>
        </p:spPr>
        <p:txBody>
          <a:bodyPr>
            <a:normAutofit/>
          </a:bodyPr>
          <a:lstStyle/>
          <a:p>
            <a:r>
              <a:rPr lang="en-US" sz="3600" dirty="0"/>
              <a:t>I am not a neurologist; I am an exercise physiologist.</a:t>
            </a:r>
          </a:p>
          <a:p>
            <a:endParaRPr lang="en-US" sz="3600" dirty="0"/>
          </a:p>
          <a:p>
            <a:r>
              <a:rPr lang="en-US" sz="3600" dirty="0"/>
              <a:t>I am a classically trained musician. </a:t>
            </a:r>
          </a:p>
          <a:p>
            <a:endParaRPr lang="en-US" sz="3600" dirty="0"/>
          </a:p>
          <a:p>
            <a:r>
              <a:rPr lang="en-US" sz="3600" dirty="0"/>
              <a:t>I am incredibly passionate about exercise. </a:t>
            </a:r>
          </a:p>
        </p:txBody>
      </p:sp>
    </p:spTree>
    <p:extLst>
      <p:ext uri="{BB962C8B-B14F-4D97-AF65-F5344CB8AC3E}">
        <p14:creationId xmlns:p14="http://schemas.microsoft.com/office/powerpoint/2010/main" val="276736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B9642-68E2-7A08-C22F-DF3C1283A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9E4069-919C-4598-967F-98830DA598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287"/>
          <a:stretch>
            <a:fillRect/>
          </a:stretch>
        </p:blipFill>
        <p:spPr>
          <a:xfrm>
            <a:off x="1677798" y="418293"/>
            <a:ext cx="8995889" cy="6439707"/>
          </a:xfrm>
          <a:prstGeom prst="rect">
            <a:avLst/>
          </a:prstGeom>
        </p:spPr>
      </p:pic>
      <p:pic>
        <p:nvPicPr>
          <p:cNvPr id="1030" name="Picture 6" descr="Radio with Music Notes Clip Art - Radio with Music Notes Image">
            <a:extLst>
              <a:ext uri="{FF2B5EF4-FFF2-40B4-BE49-F238E27FC236}">
                <a16:creationId xmlns:a16="http://schemas.microsoft.com/office/drawing/2014/main" id="{8FD57F26-F2A5-B657-BEE9-B54EFB4F6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938" y="4761186"/>
            <a:ext cx="1148912" cy="129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664327F-1D7D-C774-89C0-6282DC635A1C}"/>
              </a:ext>
            </a:extLst>
          </p:cNvPr>
          <p:cNvSpPr/>
          <p:nvPr/>
        </p:nvSpPr>
        <p:spPr>
          <a:xfrm>
            <a:off x="6369269" y="4761186"/>
            <a:ext cx="2554014" cy="140838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57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C1E6E-A3CB-2848-1BF0-B2F10936B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E935579-BBA7-3A3D-3EBC-6BAECF34FE90}"/>
              </a:ext>
            </a:extLst>
          </p:cNvPr>
          <p:cNvSpPr/>
          <p:nvPr/>
        </p:nvSpPr>
        <p:spPr>
          <a:xfrm>
            <a:off x="6441160" y="2138691"/>
            <a:ext cx="201478" cy="240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268E9C-5826-FF04-BFE0-1C1EB77CA8DC}"/>
              </a:ext>
            </a:extLst>
          </p:cNvPr>
          <p:cNvSpPr txBox="1"/>
          <p:nvPr/>
        </p:nvSpPr>
        <p:spPr>
          <a:xfrm>
            <a:off x="81280" y="2378914"/>
            <a:ext cx="561189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800" b="1" dirty="0"/>
              <a:t>Majority of people with PD believe exercise is beneficial. </a:t>
            </a:r>
            <a:r>
              <a:rPr lang="en-US" sz="2800" dirty="0"/>
              <a:t>(Prakash, 2021, </a:t>
            </a:r>
            <a:r>
              <a:rPr lang="en-US" sz="2800" i="1" dirty="0"/>
              <a:t>Mov </a:t>
            </a:r>
            <a:r>
              <a:rPr lang="en-US" sz="2800" i="1" dirty="0" err="1"/>
              <a:t>Disord</a:t>
            </a:r>
            <a:r>
              <a:rPr lang="en-US" sz="2800" i="1" dirty="0"/>
              <a:t> Clin </a:t>
            </a:r>
            <a:r>
              <a:rPr lang="en-US" sz="2800" i="1" dirty="0" err="1"/>
              <a:t>Pract</a:t>
            </a:r>
            <a:r>
              <a:rPr lang="en-US" sz="2800" dirty="0"/>
              <a:t>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b="1" dirty="0"/>
              <a:t>Adherence to exercise in individuals with PD is low. </a:t>
            </a:r>
            <a:r>
              <a:rPr lang="en-US" sz="2800" dirty="0"/>
              <a:t>(Afshari, 2017, </a:t>
            </a:r>
            <a:r>
              <a:rPr lang="en-US" sz="2800" i="1" dirty="0"/>
              <a:t>JPD</a:t>
            </a:r>
            <a:r>
              <a:rPr lang="en-US" sz="2800" dirty="0"/>
              <a:t>)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343168-0E36-9F2B-969A-EB1061FC50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543" r="8366"/>
          <a:stretch>
            <a:fillRect/>
          </a:stretch>
        </p:blipFill>
        <p:spPr>
          <a:xfrm>
            <a:off x="5811520" y="530111"/>
            <a:ext cx="6380480" cy="632788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C1BCCE7-2B4A-9C01-4A46-0D1BEF958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611391"/>
            <a:ext cx="59944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Exercise is among the best therapeutics for PD</a:t>
            </a:r>
          </a:p>
        </p:txBody>
      </p:sp>
    </p:spTree>
    <p:extLst>
      <p:ext uri="{BB962C8B-B14F-4D97-AF65-F5344CB8AC3E}">
        <p14:creationId xmlns:p14="http://schemas.microsoft.com/office/powerpoint/2010/main" val="174868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F68A5-8B7B-D70B-F511-25A7CAC33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BBAC64-C277-9C6B-690F-C484875D3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Barriers to Exercise in PD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E531BE-0583-F97E-8902-67AB8C841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l">
              <a:buFont typeface="+mj-lt"/>
              <a:buAutoNum type="arabicPeriod"/>
            </a:pPr>
            <a:r>
              <a:rPr lang="en-US" b="1" i="0" dirty="0">
                <a:effectLst/>
              </a:rPr>
              <a:t>Physical </a:t>
            </a:r>
            <a:r>
              <a:rPr lang="en-US" b="1" dirty="0"/>
              <a:t>Symptoms</a:t>
            </a:r>
            <a:r>
              <a:rPr lang="en-US" b="0" i="0" dirty="0">
                <a:effectLst/>
              </a:rPr>
              <a:t>: PD symptoms like tremors, rigidity, and altered gait can make physical activity daunting.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effectLst/>
              </a:rPr>
              <a:t>Lack of Motivation</a:t>
            </a:r>
            <a:r>
              <a:rPr lang="en-US" b="0" i="0" dirty="0">
                <a:effectLst/>
              </a:rPr>
              <a:t>: Depression and apathy, common in PD, can reduce the desire to exercise.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Low Energy Levels: </a:t>
            </a:r>
            <a:r>
              <a:rPr lang="en-US" dirty="0"/>
              <a:t>Physical and mental fatigue both during and prior to activity can decrease exercise participation and adherence.</a:t>
            </a:r>
          </a:p>
          <a:p>
            <a:pPr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178006-8279-8816-DDA9-5B419FB90982}"/>
              </a:ext>
            </a:extLst>
          </p:cNvPr>
          <p:cNvSpPr txBox="1"/>
          <p:nvPr/>
        </p:nvSpPr>
        <p:spPr>
          <a:xfrm>
            <a:off x="7965375" y="6311900"/>
            <a:ext cx="6145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/>
              <a:t>(Prakash, 2021, </a:t>
            </a:r>
            <a:r>
              <a:rPr lang="en-US" b="1" i="1"/>
              <a:t>Mov </a:t>
            </a:r>
            <a:r>
              <a:rPr lang="en-US" b="1" i="1" err="1"/>
              <a:t>Disord</a:t>
            </a:r>
            <a:r>
              <a:rPr lang="en-US" b="1" i="1"/>
              <a:t> Clin </a:t>
            </a:r>
            <a:r>
              <a:rPr lang="en-US" b="1" i="1" err="1"/>
              <a:t>Pract</a:t>
            </a:r>
            <a:r>
              <a:rPr lang="en-US" b="1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3545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53E9D-0FC9-D332-792C-B430D9E9A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793" y="30706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Effects of Self-Selected Music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AEDC4-CD30-266F-2A2D-C1DF2E8F9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085469-E518-7E2B-9EAC-ECD666EA0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95" y="1310678"/>
            <a:ext cx="4157307" cy="5059287"/>
          </a:xfrm>
          <a:prstGeom prst="rect">
            <a:avLst/>
          </a:prstGeom>
        </p:spPr>
      </p:pic>
      <p:pic>
        <p:nvPicPr>
          <p:cNvPr id="8" name="Picture 7" descr="A person running with various symbols&#10;&#10;AI-generated content may be incorrect.">
            <a:extLst>
              <a:ext uri="{FF2B5EF4-FFF2-40B4-BE49-F238E27FC236}">
                <a16:creationId xmlns:a16="http://schemas.microsoft.com/office/drawing/2014/main" id="{0E81AFD2-C296-1B54-E10C-06152C2161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492" r="7351"/>
          <a:stretch>
            <a:fillRect/>
          </a:stretch>
        </p:blipFill>
        <p:spPr>
          <a:xfrm>
            <a:off x="4643252" y="1422411"/>
            <a:ext cx="7422079" cy="507046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4DFF487-CEB2-8CEA-C365-4B6EAC9A07B1}"/>
              </a:ext>
            </a:extLst>
          </p:cNvPr>
          <p:cNvSpPr txBox="1">
            <a:spLocks/>
          </p:cNvSpPr>
          <p:nvPr/>
        </p:nvSpPr>
        <p:spPr>
          <a:xfrm>
            <a:off x="7956467" y="6369965"/>
            <a:ext cx="5126181" cy="6642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b="1"/>
              <a:t>Ballmann et al. (2025) </a:t>
            </a:r>
            <a:r>
              <a:rPr lang="en-US" sz="1200" b="1" i="1"/>
              <a:t>Neurology International</a:t>
            </a:r>
          </a:p>
        </p:txBody>
      </p:sp>
    </p:spTree>
    <p:extLst>
      <p:ext uri="{BB962C8B-B14F-4D97-AF65-F5344CB8AC3E}">
        <p14:creationId xmlns:p14="http://schemas.microsoft.com/office/powerpoint/2010/main" val="4085251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982CD-7C46-D253-181E-5AEAC12E4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94CFF-7685-8ECF-0D31-CE3F92E7C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2141"/>
            <a:ext cx="10515600" cy="1325563"/>
          </a:xfrm>
        </p:spPr>
        <p:txBody>
          <a:bodyPr/>
          <a:lstStyle/>
          <a:p>
            <a:pPr algn="ctr"/>
            <a:r>
              <a:rPr lang="en-US" b="1"/>
              <a:t>Effects of Self-Selected Music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F36F22-3FE6-14D4-A56A-BC9360046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647" y="1288802"/>
            <a:ext cx="8252706" cy="499991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3F1A6AA-0A10-A050-26C2-BC952780D150}"/>
              </a:ext>
            </a:extLst>
          </p:cNvPr>
          <p:cNvSpPr txBox="1">
            <a:spLocks/>
          </p:cNvSpPr>
          <p:nvPr/>
        </p:nvSpPr>
        <p:spPr>
          <a:xfrm>
            <a:off x="7956467" y="6369965"/>
            <a:ext cx="5126181" cy="6642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b="1"/>
              <a:t>Ballmann et al. (2025) </a:t>
            </a:r>
            <a:r>
              <a:rPr lang="en-US" sz="1200" b="1" i="1"/>
              <a:t>Neurology International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AAA606-D738-4358-B7C1-4E3275D26CEB}"/>
              </a:ext>
            </a:extLst>
          </p:cNvPr>
          <p:cNvSpPr/>
          <p:nvPr/>
        </p:nvSpPr>
        <p:spPr>
          <a:xfrm>
            <a:off x="751840" y="2509203"/>
            <a:ext cx="10515600" cy="2286000"/>
          </a:xfrm>
          <a:prstGeom prst="rect">
            <a:avLst/>
          </a:prstGeom>
          <a:solidFill>
            <a:srgbClr val="FFFFFF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ysClr val="windowText" lastClr="000000"/>
                </a:solidFill>
              </a:rPr>
              <a:t>Can listening to self-selected music help people with PD exercise better? </a:t>
            </a:r>
          </a:p>
        </p:txBody>
      </p:sp>
    </p:spTree>
    <p:extLst>
      <p:ext uri="{BB962C8B-B14F-4D97-AF65-F5344CB8AC3E}">
        <p14:creationId xmlns:p14="http://schemas.microsoft.com/office/powerpoint/2010/main" val="286629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43862-E135-705E-2239-38ED1960F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ilhouette Man Walking Images – Browse 488,284 Stock Photos, Vectors, and  Video | Adobe Stock">
            <a:extLst>
              <a:ext uri="{FF2B5EF4-FFF2-40B4-BE49-F238E27FC236}">
                <a16:creationId xmlns:a16="http://schemas.microsoft.com/office/drawing/2014/main" id="{E8F123F1-B6BC-5AC5-3FB0-D9BD07798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30800" y="3352225"/>
            <a:ext cx="2189480" cy="218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ABD3C9-8678-41AF-AAC9-487CFECC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775" y="292602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Study Design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BB358B-A1C3-8A12-A44D-48A75E345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09" y="3756570"/>
            <a:ext cx="1204378" cy="161825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45B165E-2218-C32E-83F1-C1D7003C3E35}"/>
              </a:ext>
            </a:extLst>
          </p:cNvPr>
          <p:cNvCxnSpPr/>
          <p:nvPr/>
        </p:nvCxnSpPr>
        <p:spPr>
          <a:xfrm flipH="1">
            <a:off x="6574647" y="4995053"/>
            <a:ext cx="308113" cy="54665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61FA963-FF2B-067A-6081-7ED359820AC0}"/>
              </a:ext>
            </a:extLst>
          </p:cNvPr>
          <p:cNvCxnSpPr>
            <a:cxnSpLocks/>
          </p:cNvCxnSpPr>
          <p:nvPr/>
        </p:nvCxnSpPr>
        <p:spPr>
          <a:xfrm flipH="1">
            <a:off x="11683283" y="5017277"/>
            <a:ext cx="308113" cy="54665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86DB875-E13D-69B3-B2AB-08863EFDD7EB}"/>
              </a:ext>
            </a:extLst>
          </p:cNvPr>
          <p:cNvCxnSpPr>
            <a:cxnSpLocks/>
          </p:cNvCxnSpPr>
          <p:nvPr/>
        </p:nvCxnSpPr>
        <p:spPr>
          <a:xfrm flipH="1">
            <a:off x="6727876" y="5290603"/>
            <a:ext cx="5110291" cy="0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32AB347C-505A-5BC8-73E7-3E29A9E83D1F}"/>
              </a:ext>
            </a:extLst>
          </p:cNvPr>
          <p:cNvSpPr txBox="1"/>
          <p:nvPr/>
        </p:nvSpPr>
        <p:spPr>
          <a:xfrm>
            <a:off x="8544560" y="4877066"/>
            <a:ext cx="1221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10 meters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1B66CE74-FDB3-EF29-B047-AAF4274CAF4E}"/>
              </a:ext>
            </a:extLst>
          </p:cNvPr>
          <p:cNvSpPr/>
          <p:nvPr/>
        </p:nvSpPr>
        <p:spPr>
          <a:xfrm>
            <a:off x="5775320" y="2462644"/>
            <a:ext cx="1107440" cy="35504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WN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BFCD001F-BBB1-1535-45CE-9DC608255F56}"/>
              </a:ext>
            </a:extLst>
          </p:cNvPr>
          <p:cNvSpPr/>
          <p:nvPr/>
        </p:nvSpPr>
        <p:spPr>
          <a:xfrm>
            <a:off x="5775320" y="2877520"/>
            <a:ext cx="1107440" cy="355048"/>
          </a:xfrm>
          <a:prstGeom prst="roundRect">
            <a:avLst/>
          </a:prstGeom>
          <a:solidFill>
            <a:srgbClr val="187C5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SSM</a:t>
            </a:r>
          </a:p>
        </p:txBody>
      </p:sp>
      <p:pic>
        <p:nvPicPr>
          <p:cNvPr id="1032" name="Picture 8" descr="Rock Music Clipart Free Clipart Images | Free Images at Clker.com - vector clip  art online, royalty free &amp; public domain">
            <a:extLst>
              <a:ext uri="{FF2B5EF4-FFF2-40B4-BE49-F238E27FC236}">
                <a16:creationId xmlns:a16="http://schemas.microsoft.com/office/drawing/2014/main" id="{8BF05662-6057-4FE1-0F4C-CE3BAC22E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28" b="94894" l="930" r="96279">
                        <a14:foregroundMark x1="5581" y1="44255" x2="5581" y2="44255"/>
                        <a14:foregroundMark x1="36744" y1="8936" x2="36744" y2="8936"/>
                        <a14:foregroundMark x1="32558" y1="5532" x2="32558" y2="5532"/>
                        <a14:foregroundMark x1="31628" y1="2553" x2="31628" y2="2553"/>
                        <a14:foregroundMark x1="1860" y1="46809" x2="1860" y2="46809"/>
                        <a14:foregroundMark x1="78605" y1="40851" x2="78605" y2="40851"/>
                        <a14:foregroundMark x1="96744" y1="52766" x2="96744" y2="52766"/>
                        <a14:foregroundMark x1="71628" y1="94894" x2="71628" y2="948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869" y="3400827"/>
            <a:ext cx="250706" cy="22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884B29BF-81B5-14F8-C11B-5E2C80676CED}"/>
              </a:ext>
            </a:extLst>
          </p:cNvPr>
          <p:cNvSpPr/>
          <p:nvPr/>
        </p:nvSpPr>
        <p:spPr>
          <a:xfrm>
            <a:off x="470030" y="2743838"/>
            <a:ext cx="1107440" cy="35504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WN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15D0FA1C-8BB5-1BE5-3C93-3B60EA745E4F}"/>
              </a:ext>
            </a:extLst>
          </p:cNvPr>
          <p:cNvSpPr/>
          <p:nvPr/>
        </p:nvSpPr>
        <p:spPr>
          <a:xfrm>
            <a:off x="470030" y="3158714"/>
            <a:ext cx="1107440" cy="355048"/>
          </a:xfrm>
          <a:prstGeom prst="roundRect">
            <a:avLst/>
          </a:prstGeom>
          <a:solidFill>
            <a:srgbClr val="187C5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SSM</a:t>
            </a: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10A4E572-ABF5-68FE-6483-579A1E170AE5}"/>
              </a:ext>
            </a:extLst>
          </p:cNvPr>
          <p:cNvSpPr/>
          <p:nvPr/>
        </p:nvSpPr>
        <p:spPr>
          <a:xfrm>
            <a:off x="470030" y="2326672"/>
            <a:ext cx="1107440" cy="3550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SIL</a:t>
            </a:r>
          </a:p>
        </p:txBody>
      </p:sp>
      <p:pic>
        <p:nvPicPr>
          <p:cNvPr id="1034" name="Picture 10" descr="19,100+ Repeat Button Stock Illustrations, Royalty-Free Vector Graphics &amp; Clip  Art - iStock">
            <a:extLst>
              <a:ext uri="{FF2B5EF4-FFF2-40B4-BE49-F238E27FC236}">
                <a16:creationId xmlns:a16="http://schemas.microsoft.com/office/drawing/2014/main" id="{7792E03B-F64D-E86F-343D-672FB1A95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85" b="94281" l="9804" r="89706">
                        <a14:foregroundMark x1="54412" y1="7190" x2="54412" y2="7190"/>
                        <a14:foregroundMark x1="50490" y1="4248" x2="50490" y2="4248"/>
                        <a14:foregroundMark x1="84477" y1="42320" x2="84477" y2="42320"/>
                        <a14:foregroundMark x1="48039" y1="94281" x2="48039" y2="94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470" y="2950631"/>
            <a:ext cx="355049" cy="35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0" descr="19,100+ Repeat Button Stock Illustrations, Royalty-Free Vector Graphics &amp; Clip  Art - iStock">
            <a:extLst>
              <a:ext uri="{FF2B5EF4-FFF2-40B4-BE49-F238E27FC236}">
                <a16:creationId xmlns:a16="http://schemas.microsoft.com/office/drawing/2014/main" id="{A29587E2-DB65-6A81-9846-BCA15F50C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85" b="94281" l="9804" r="89706">
                        <a14:foregroundMark x1="54412" y1="7190" x2="54412" y2="7190"/>
                        <a14:foregroundMark x1="50490" y1="4248" x2="50490" y2="4248"/>
                        <a14:foregroundMark x1="84477" y1="42320" x2="84477" y2="42320"/>
                        <a14:foregroundMark x1="48039" y1="94281" x2="48039" y2="94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760" y="2667088"/>
            <a:ext cx="355049" cy="35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8" descr="Rock Music Clipart Free Clipart Images | Free Images at Clker.com - vector clip  art online, royalty free &amp; public domain">
            <a:extLst>
              <a:ext uri="{FF2B5EF4-FFF2-40B4-BE49-F238E27FC236}">
                <a16:creationId xmlns:a16="http://schemas.microsoft.com/office/drawing/2014/main" id="{EDD3AA89-440F-D05F-FB54-72ED9B21D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28" b="94894" l="930" r="96279">
                        <a14:foregroundMark x1="5581" y1="44255" x2="5581" y2="44255"/>
                        <a14:foregroundMark x1="36744" y1="8936" x2="36744" y2="8936"/>
                        <a14:foregroundMark x1="32558" y1="5532" x2="32558" y2="5532"/>
                        <a14:foregroundMark x1="31628" y1="2553" x2="31628" y2="2553"/>
                        <a14:foregroundMark x1="1860" y1="46809" x2="1860" y2="46809"/>
                        <a14:foregroundMark x1="78605" y1="40851" x2="78605" y2="40851"/>
                        <a14:foregroundMark x1="96744" y1="52766" x2="96744" y2="52766"/>
                        <a14:foregroundMark x1="71628" y1="94894" x2="71628" y2="948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47" y="3573590"/>
            <a:ext cx="250706" cy="22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" name="Rectangle 1024">
            <a:extLst>
              <a:ext uri="{FF2B5EF4-FFF2-40B4-BE49-F238E27FC236}">
                <a16:creationId xmlns:a16="http://schemas.microsoft.com/office/drawing/2014/main" id="{AD42E081-5AF4-3984-9BB3-99C37AC33133}"/>
              </a:ext>
            </a:extLst>
          </p:cNvPr>
          <p:cNvSpPr/>
          <p:nvPr/>
        </p:nvSpPr>
        <p:spPr>
          <a:xfrm>
            <a:off x="41589" y="1751964"/>
            <a:ext cx="5153303" cy="4360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</a:rPr>
              <a:t>5-Minute Rest </a:t>
            </a:r>
          </a:p>
        </p:txBody>
      </p: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BEFBFDEA-3681-6793-CC3C-819877A0985C}"/>
              </a:ext>
            </a:extLst>
          </p:cNvPr>
          <p:cNvSpPr/>
          <p:nvPr/>
        </p:nvSpPr>
        <p:spPr>
          <a:xfrm>
            <a:off x="5731658" y="1751963"/>
            <a:ext cx="6239418" cy="4360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</a:rPr>
              <a:t>6-Minute Walk Test</a:t>
            </a:r>
          </a:p>
        </p:txBody>
      </p:sp>
      <p:sp>
        <p:nvSpPr>
          <p:cNvPr id="1028" name="Data 1027">
            <a:extLst>
              <a:ext uri="{FF2B5EF4-FFF2-40B4-BE49-F238E27FC236}">
                <a16:creationId xmlns:a16="http://schemas.microsoft.com/office/drawing/2014/main" id="{90BB0195-69B4-7CD0-DC95-F7C0E542A6DC}"/>
              </a:ext>
            </a:extLst>
          </p:cNvPr>
          <p:cNvSpPr/>
          <p:nvPr/>
        </p:nvSpPr>
        <p:spPr>
          <a:xfrm rot="15975232">
            <a:off x="2101935" y="3539160"/>
            <a:ext cx="914400" cy="411449"/>
          </a:xfrm>
          <a:prstGeom prst="flowChartInputOutp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4131AA06-5C1F-718F-15EC-777784891D16}"/>
              </a:ext>
            </a:extLst>
          </p:cNvPr>
          <p:cNvCxnSpPr>
            <a:cxnSpLocks/>
          </p:cNvCxnSpPr>
          <p:nvPr/>
        </p:nvCxnSpPr>
        <p:spPr>
          <a:xfrm>
            <a:off x="2542046" y="3558994"/>
            <a:ext cx="25381" cy="3951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8" name="Straight Connector 1037">
            <a:extLst>
              <a:ext uri="{FF2B5EF4-FFF2-40B4-BE49-F238E27FC236}">
                <a16:creationId xmlns:a16="http://schemas.microsoft.com/office/drawing/2014/main" id="{4273702F-0F47-5A82-39DF-73F387762506}"/>
              </a:ext>
            </a:extLst>
          </p:cNvPr>
          <p:cNvCxnSpPr>
            <a:cxnSpLocks/>
          </p:cNvCxnSpPr>
          <p:nvPr/>
        </p:nvCxnSpPr>
        <p:spPr>
          <a:xfrm>
            <a:off x="2439693" y="3720720"/>
            <a:ext cx="230089" cy="717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4" name="TextBox 1043">
            <a:extLst>
              <a:ext uri="{FF2B5EF4-FFF2-40B4-BE49-F238E27FC236}">
                <a16:creationId xmlns:a16="http://schemas.microsoft.com/office/drawing/2014/main" id="{FA8FD275-2104-408E-01A7-970F40150F21}"/>
              </a:ext>
            </a:extLst>
          </p:cNvPr>
          <p:cNvSpPr txBox="1"/>
          <p:nvPr/>
        </p:nvSpPr>
        <p:spPr>
          <a:xfrm>
            <a:off x="316415" y="5613224"/>
            <a:ext cx="26485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Markers of Arousal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Brain activity (EEG)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Heart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Electrodermal activity</a:t>
            </a:r>
          </a:p>
        </p:txBody>
      </p:sp>
      <p:sp>
        <p:nvSpPr>
          <p:cNvPr id="1046" name="TextBox 1045">
            <a:extLst>
              <a:ext uri="{FF2B5EF4-FFF2-40B4-BE49-F238E27FC236}">
                <a16:creationId xmlns:a16="http://schemas.microsoft.com/office/drawing/2014/main" id="{CE25710D-2CB2-50F3-305F-65005CBA71B8}"/>
              </a:ext>
            </a:extLst>
          </p:cNvPr>
          <p:cNvSpPr txBox="1"/>
          <p:nvPr/>
        </p:nvSpPr>
        <p:spPr>
          <a:xfrm>
            <a:off x="10551615" y="5660056"/>
            <a:ext cx="16403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Psychological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Enjoyment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Arousal</a:t>
            </a:r>
          </a:p>
        </p:txBody>
      </p:sp>
      <p:sp>
        <p:nvSpPr>
          <p:cNvPr id="1049" name="TextBox 1048">
            <a:extLst>
              <a:ext uri="{FF2B5EF4-FFF2-40B4-BE49-F238E27FC236}">
                <a16:creationId xmlns:a16="http://schemas.microsoft.com/office/drawing/2014/main" id="{7548529A-56FD-0026-7F30-2272BD74AB4A}"/>
              </a:ext>
            </a:extLst>
          </p:cNvPr>
          <p:cNvSpPr txBox="1"/>
          <p:nvPr/>
        </p:nvSpPr>
        <p:spPr>
          <a:xfrm>
            <a:off x="8290940" y="5663275"/>
            <a:ext cx="22554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Markers of Intensity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Heart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RPE</a:t>
            </a:r>
          </a:p>
        </p:txBody>
      </p:sp>
      <p:sp>
        <p:nvSpPr>
          <p:cNvPr id="1050" name="TextBox 1049">
            <a:extLst>
              <a:ext uri="{FF2B5EF4-FFF2-40B4-BE49-F238E27FC236}">
                <a16:creationId xmlns:a16="http://schemas.microsoft.com/office/drawing/2014/main" id="{797980E5-1432-E498-DAAC-22412764384A}"/>
              </a:ext>
            </a:extLst>
          </p:cNvPr>
          <p:cNvSpPr txBox="1"/>
          <p:nvPr/>
        </p:nvSpPr>
        <p:spPr>
          <a:xfrm>
            <a:off x="5529290" y="5663275"/>
            <a:ext cx="22726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Markers of 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Walking Velocity</a:t>
            </a:r>
          </a:p>
          <a:p>
            <a:endParaRPr lang="en-US" dirty="0"/>
          </a:p>
        </p:txBody>
      </p:sp>
      <p:sp>
        <p:nvSpPr>
          <p:cNvPr id="1053" name="TextBox 1052">
            <a:extLst>
              <a:ext uri="{FF2B5EF4-FFF2-40B4-BE49-F238E27FC236}">
                <a16:creationId xmlns:a16="http://schemas.microsoft.com/office/drawing/2014/main" id="{CB1BFFD1-5D3A-DF36-E011-1DC182C5219E}"/>
              </a:ext>
            </a:extLst>
          </p:cNvPr>
          <p:cNvSpPr txBox="1"/>
          <p:nvPr/>
        </p:nvSpPr>
        <p:spPr>
          <a:xfrm>
            <a:off x="2906498" y="5610780"/>
            <a:ext cx="16403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Psychological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Enjoyment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Arousal</a:t>
            </a:r>
          </a:p>
        </p:txBody>
      </p:sp>
      <p:cxnSp>
        <p:nvCxnSpPr>
          <p:cNvPr id="1055" name="Straight Arrow Connector 1054">
            <a:extLst>
              <a:ext uri="{FF2B5EF4-FFF2-40B4-BE49-F238E27FC236}">
                <a16:creationId xmlns:a16="http://schemas.microsoft.com/office/drawing/2014/main" id="{D8623222-356B-9D00-CB59-A625118B5545}"/>
              </a:ext>
            </a:extLst>
          </p:cNvPr>
          <p:cNvCxnSpPr/>
          <p:nvPr/>
        </p:nvCxnSpPr>
        <p:spPr>
          <a:xfrm>
            <a:off x="7112000" y="4567191"/>
            <a:ext cx="472533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6" name="Straight Arrow Connector 1055">
            <a:extLst>
              <a:ext uri="{FF2B5EF4-FFF2-40B4-BE49-F238E27FC236}">
                <a16:creationId xmlns:a16="http://schemas.microsoft.com/office/drawing/2014/main" id="{F506F71E-0BC2-9100-0667-D767CA3E0862}"/>
              </a:ext>
            </a:extLst>
          </p:cNvPr>
          <p:cNvCxnSpPr>
            <a:cxnSpLocks/>
          </p:cNvCxnSpPr>
          <p:nvPr/>
        </p:nvCxnSpPr>
        <p:spPr>
          <a:xfrm flipH="1">
            <a:off x="7060284" y="4446123"/>
            <a:ext cx="472533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Muse S Headband: Real-Time Brain Feedback for Sleep &amp; Meditation">
            <a:extLst>
              <a:ext uri="{FF2B5EF4-FFF2-40B4-BE49-F238E27FC236}">
                <a16:creationId xmlns:a16="http://schemas.microsoft.com/office/drawing/2014/main" id="{535584BF-31C9-BC2D-D46E-0C97AD08B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08" y="2300012"/>
            <a:ext cx="1717403" cy="171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EmbracePlus | The world's most advanced smartwatch for continuous health  monitoring">
            <a:extLst>
              <a:ext uri="{FF2B5EF4-FFF2-40B4-BE49-F238E27FC236}">
                <a16:creationId xmlns:a16="http://schemas.microsoft.com/office/drawing/2014/main" id="{451467EB-BD90-E8A4-A75A-A3BFEA34E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691" y="4079997"/>
            <a:ext cx="1468201" cy="146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EmbracePlus | The world's most advanced smartwatch for continuous health  monitoring">
            <a:extLst>
              <a:ext uri="{FF2B5EF4-FFF2-40B4-BE49-F238E27FC236}">
                <a16:creationId xmlns:a16="http://schemas.microsoft.com/office/drawing/2014/main" id="{FABA6FC6-4AA6-6C9A-1AB5-1F5AD7D01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366" y="2571579"/>
            <a:ext cx="1468201" cy="146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02EFF6-516E-8CA4-BBE2-3DC8C708C101}"/>
              </a:ext>
            </a:extLst>
          </p:cNvPr>
          <p:cNvSpPr/>
          <p:nvPr/>
        </p:nvSpPr>
        <p:spPr>
          <a:xfrm>
            <a:off x="20716" y="1494290"/>
            <a:ext cx="5426525" cy="5257253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0020A6-99C1-418B-A1C1-062E99F44131}"/>
              </a:ext>
            </a:extLst>
          </p:cNvPr>
          <p:cNvSpPr/>
          <p:nvPr/>
        </p:nvSpPr>
        <p:spPr>
          <a:xfrm>
            <a:off x="5484686" y="1594624"/>
            <a:ext cx="6662710" cy="521648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98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3" grpId="0" animBg="1"/>
      <p:bldP spid="55" grpId="0" animBg="1"/>
      <p:bldP spid="1027" grpId="0" animBg="1"/>
      <p:bldP spid="1046" grpId="0"/>
      <p:bldP spid="1049" grpId="0"/>
      <p:bldP spid="1050" grpId="0"/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en Minutes of Static">
            <a:extLst>
              <a:ext uri="{FF2B5EF4-FFF2-40B4-BE49-F238E27FC236}">
                <a16:creationId xmlns:a16="http://schemas.microsoft.com/office/drawing/2014/main" id="{426AA151-0ED9-9AEF-FD87-3B36D9820E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4" t="61477" r="57733"/>
          <a:stretch>
            <a:fillRect/>
          </a:stretch>
        </p:blipFill>
        <p:spPr bwMode="auto">
          <a:xfrm>
            <a:off x="2461766" y="5597660"/>
            <a:ext cx="865718" cy="80900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62ABE7-B27F-E57C-911B-E6B72EF74F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40"/>
          <a:stretch>
            <a:fillRect/>
          </a:stretch>
        </p:blipFill>
        <p:spPr>
          <a:xfrm>
            <a:off x="6399617" y="1253213"/>
            <a:ext cx="4625276" cy="40152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53B483-96CC-3AD5-5FDA-D84D4EAEE2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720"/>
          <a:stretch>
            <a:fillRect/>
          </a:stretch>
        </p:blipFill>
        <p:spPr>
          <a:xfrm>
            <a:off x="1539674" y="1280863"/>
            <a:ext cx="4733010" cy="39925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C1D324-1347-4FDD-8011-805ECB59FE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3798" y1="89964" x2="43798" y2="899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3292" y="5086522"/>
            <a:ext cx="1668034" cy="177147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B50A75-6BFB-DE00-D5CA-9FF4DEF00FC0}"/>
              </a:ext>
            </a:extLst>
          </p:cNvPr>
          <p:cNvCxnSpPr>
            <a:cxnSpLocks/>
          </p:cNvCxnSpPr>
          <p:nvPr/>
        </p:nvCxnSpPr>
        <p:spPr>
          <a:xfrm>
            <a:off x="3846239" y="1253213"/>
            <a:ext cx="0" cy="5477705"/>
          </a:xfrm>
          <a:prstGeom prst="line">
            <a:avLst/>
          </a:prstGeom>
          <a:ln w="38100">
            <a:solidFill>
              <a:srgbClr val="000000">
                <a:alpha val="50980"/>
              </a:srgb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104,000+ Music Clipart Stock Illustrations, Royalty-Free Vector Graphics &amp; Clip  Art - iStock">
            <a:extLst>
              <a:ext uri="{FF2B5EF4-FFF2-40B4-BE49-F238E27FC236}">
                <a16:creationId xmlns:a16="http://schemas.microsoft.com/office/drawing/2014/main" id="{A0157808-D663-E48A-A701-0EF283693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367" b="90408" l="9804" r="89706">
                        <a14:foregroundMark x1="36601" y1="85918" x2="36601" y2="85918"/>
                        <a14:foregroundMark x1="21569" y1="90612" x2="21569" y2="90612"/>
                        <a14:foregroundMark x1="66503" y1="66939" x2="66503" y2="66939"/>
                        <a14:foregroundMark x1="70588" y1="66735" x2="70588" y2="66735"/>
                        <a14:foregroundMark x1="60294" y1="33878" x2="60294" y2="33878"/>
                        <a14:foregroundMark x1="43301" y1="8367" x2="43301" y2="8367"/>
                        <a14:foregroundMark x1="66667" y1="65918" x2="66667" y2="65918"/>
                        <a14:foregroundMark x1="67320" y1="65918" x2="67320" y2="65918"/>
                        <a14:foregroundMark x1="67974" y1="66735" x2="67974" y2="66735"/>
                        <a14:foregroundMark x1="59150" y1="83673" x2="59150" y2="83673"/>
                        <a14:foregroundMark x1="58497" y1="85714" x2="58497" y2="85714"/>
                        <a14:foregroundMark x1="71895" y1="82857" x2="71078" y2="80408"/>
                        <a14:foregroundMark x1="60294" y1="86735" x2="58333" y2="84694"/>
                        <a14:foregroundMark x1="23529" y1="40000" x2="23529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762" y="5537835"/>
            <a:ext cx="1490136" cy="119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Left Bracket 13">
            <a:extLst>
              <a:ext uri="{FF2B5EF4-FFF2-40B4-BE49-F238E27FC236}">
                <a16:creationId xmlns:a16="http://schemas.microsoft.com/office/drawing/2014/main" id="{29989605-7685-059C-06AE-63142B0759E6}"/>
              </a:ext>
            </a:extLst>
          </p:cNvPr>
          <p:cNvSpPr/>
          <p:nvPr/>
        </p:nvSpPr>
        <p:spPr>
          <a:xfrm rot="5400000">
            <a:off x="3818264" y="750836"/>
            <a:ext cx="55950" cy="914400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ket 14">
            <a:extLst>
              <a:ext uri="{FF2B5EF4-FFF2-40B4-BE49-F238E27FC236}">
                <a16:creationId xmlns:a16="http://schemas.microsoft.com/office/drawing/2014/main" id="{FA5A210E-6A0F-FA67-4ABF-361CEE8C6C59}"/>
              </a:ext>
            </a:extLst>
          </p:cNvPr>
          <p:cNvSpPr/>
          <p:nvPr/>
        </p:nvSpPr>
        <p:spPr>
          <a:xfrm rot="5400000">
            <a:off x="5087473" y="496529"/>
            <a:ext cx="55950" cy="1423014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Bracket 15">
            <a:extLst>
              <a:ext uri="{FF2B5EF4-FFF2-40B4-BE49-F238E27FC236}">
                <a16:creationId xmlns:a16="http://schemas.microsoft.com/office/drawing/2014/main" id="{A5F18CC4-AE1F-F899-4A78-30E2AE435AAF}"/>
              </a:ext>
            </a:extLst>
          </p:cNvPr>
          <p:cNvSpPr/>
          <p:nvPr/>
        </p:nvSpPr>
        <p:spPr>
          <a:xfrm rot="5400000">
            <a:off x="2588002" y="496529"/>
            <a:ext cx="55950" cy="1423014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E0846C-462C-D141-AC6E-DEDD0FF7B326}"/>
              </a:ext>
            </a:extLst>
          </p:cNvPr>
          <p:cNvSpPr txBox="1"/>
          <p:nvPr/>
        </p:nvSpPr>
        <p:spPr>
          <a:xfrm>
            <a:off x="3426156" y="677137"/>
            <a:ext cx="840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Relaxed</a:t>
            </a:r>
          </a:p>
          <a:p>
            <a:pPr algn="ctr"/>
            <a:r>
              <a:rPr lang="en-US" sz="1400" b="1" dirty="0"/>
              <a:t>⍺, ϴ, 𝚫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EAB4EA-7A26-0FE9-2DBC-028C4C417798}"/>
              </a:ext>
            </a:extLst>
          </p:cNvPr>
          <p:cNvSpPr txBox="1"/>
          <p:nvPr/>
        </p:nvSpPr>
        <p:spPr>
          <a:xfrm>
            <a:off x="2210449" y="677137"/>
            <a:ext cx="811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Arousal</a:t>
            </a:r>
          </a:p>
          <a:p>
            <a:pPr algn="ctr"/>
            <a:r>
              <a:rPr lang="en-US" sz="1400" b="1" dirty="0">
                <a:cs typeface="Arial" panose="020B0604020202020204" pitchFamily="34" charset="0"/>
              </a:rPr>
              <a:t>β</a:t>
            </a:r>
            <a:r>
              <a:rPr lang="en-US" sz="1400" b="1" dirty="0"/>
              <a:t>, </a:t>
            </a:r>
            <a:r>
              <a:rPr lang="en-US" sz="1400" b="1" dirty="0" err="1"/>
              <a:t>Ɣ</a:t>
            </a:r>
            <a:endParaRPr lang="en-US" sz="1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046EE9-F98A-127E-4634-E5E2D5757B78}"/>
              </a:ext>
            </a:extLst>
          </p:cNvPr>
          <p:cNvSpPr txBox="1"/>
          <p:nvPr/>
        </p:nvSpPr>
        <p:spPr>
          <a:xfrm>
            <a:off x="4670973" y="677137"/>
            <a:ext cx="811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Arousal</a:t>
            </a:r>
          </a:p>
          <a:p>
            <a:pPr algn="ctr"/>
            <a:r>
              <a:rPr lang="en-US" sz="1400" b="1" dirty="0">
                <a:cs typeface="Arial" panose="020B0604020202020204" pitchFamily="34" charset="0"/>
              </a:rPr>
              <a:t>β</a:t>
            </a:r>
            <a:r>
              <a:rPr lang="en-US" sz="1400" b="1" dirty="0"/>
              <a:t>, </a:t>
            </a:r>
            <a:r>
              <a:rPr lang="en-US" sz="1400" b="1" dirty="0" err="1"/>
              <a:t>Ɣ</a:t>
            </a:r>
            <a:endParaRPr lang="en-US" sz="1400" b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5AEEDB2-EFE0-C28B-A580-8EBE11B82B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3798" y1="89964" x2="43798" y2="899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1733" y="5086522"/>
            <a:ext cx="1668034" cy="1771478"/>
          </a:xfrm>
          <a:prstGeom prst="rect">
            <a:avLst/>
          </a:prstGeom>
        </p:spPr>
      </p:pic>
      <p:sp>
        <p:nvSpPr>
          <p:cNvPr id="21" name="Left Bracket 20">
            <a:extLst>
              <a:ext uri="{FF2B5EF4-FFF2-40B4-BE49-F238E27FC236}">
                <a16:creationId xmlns:a16="http://schemas.microsoft.com/office/drawing/2014/main" id="{F9F188DC-D4FC-E994-4604-58AF8FEC2C92}"/>
              </a:ext>
            </a:extLst>
          </p:cNvPr>
          <p:cNvSpPr/>
          <p:nvPr/>
        </p:nvSpPr>
        <p:spPr>
          <a:xfrm rot="5400000">
            <a:off x="8656705" y="750836"/>
            <a:ext cx="55950" cy="914400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Bracket 21">
            <a:extLst>
              <a:ext uri="{FF2B5EF4-FFF2-40B4-BE49-F238E27FC236}">
                <a16:creationId xmlns:a16="http://schemas.microsoft.com/office/drawing/2014/main" id="{B4BFE26A-7887-F6CC-4E8C-F379F0A87D92}"/>
              </a:ext>
            </a:extLst>
          </p:cNvPr>
          <p:cNvSpPr/>
          <p:nvPr/>
        </p:nvSpPr>
        <p:spPr>
          <a:xfrm rot="5400000">
            <a:off x="9925914" y="496529"/>
            <a:ext cx="55950" cy="1423014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Bracket 22">
            <a:extLst>
              <a:ext uri="{FF2B5EF4-FFF2-40B4-BE49-F238E27FC236}">
                <a16:creationId xmlns:a16="http://schemas.microsoft.com/office/drawing/2014/main" id="{1559199A-9C32-6099-75E1-665873008571}"/>
              </a:ext>
            </a:extLst>
          </p:cNvPr>
          <p:cNvSpPr/>
          <p:nvPr/>
        </p:nvSpPr>
        <p:spPr>
          <a:xfrm rot="5400000">
            <a:off x="7426443" y="496529"/>
            <a:ext cx="55950" cy="1423014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70439A-06A7-1B87-66A5-4CE4AF821F38}"/>
              </a:ext>
            </a:extLst>
          </p:cNvPr>
          <p:cNvSpPr txBox="1"/>
          <p:nvPr/>
        </p:nvSpPr>
        <p:spPr>
          <a:xfrm>
            <a:off x="8264597" y="677137"/>
            <a:ext cx="840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Relaxed</a:t>
            </a:r>
          </a:p>
          <a:p>
            <a:pPr algn="ctr"/>
            <a:r>
              <a:rPr lang="en-US" sz="1400" b="1" dirty="0"/>
              <a:t>⍺, ϴ, 𝚫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DED914D-39DE-EBD3-683C-0F8D6C4633DE}"/>
              </a:ext>
            </a:extLst>
          </p:cNvPr>
          <p:cNvSpPr txBox="1"/>
          <p:nvPr/>
        </p:nvSpPr>
        <p:spPr>
          <a:xfrm>
            <a:off x="7048890" y="677137"/>
            <a:ext cx="811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Arousal</a:t>
            </a:r>
          </a:p>
          <a:p>
            <a:pPr algn="ctr"/>
            <a:r>
              <a:rPr lang="en-US" sz="1400" b="1" dirty="0">
                <a:cs typeface="Arial" panose="020B0604020202020204" pitchFamily="34" charset="0"/>
              </a:rPr>
              <a:t>β</a:t>
            </a:r>
            <a:r>
              <a:rPr lang="en-US" sz="1400" b="1" dirty="0"/>
              <a:t>, </a:t>
            </a:r>
            <a:r>
              <a:rPr lang="en-US" sz="1400" b="1" dirty="0" err="1"/>
              <a:t>Ɣ</a:t>
            </a:r>
            <a:endParaRPr lang="en-US" sz="14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0A1E1C-3696-77FA-AFE7-311BB6AB73E0}"/>
              </a:ext>
            </a:extLst>
          </p:cNvPr>
          <p:cNvSpPr txBox="1"/>
          <p:nvPr/>
        </p:nvSpPr>
        <p:spPr>
          <a:xfrm>
            <a:off x="9509414" y="677137"/>
            <a:ext cx="811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Arousal</a:t>
            </a:r>
          </a:p>
          <a:p>
            <a:pPr algn="ctr"/>
            <a:r>
              <a:rPr lang="en-US" sz="1400" b="1" dirty="0">
                <a:cs typeface="Arial" panose="020B0604020202020204" pitchFamily="34" charset="0"/>
              </a:rPr>
              <a:t>β</a:t>
            </a:r>
            <a:r>
              <a:rPr lang="en-US" sz="1400" b="1" dirty="0"/>
              <a:t>, </a:t>
            </a:r>
            <a:r>
              <a:rPr lang="en-US" sz="1400" b="1" dirty="0" err="1"/>
              <a:t>Ɣ</a:t>
            </a:r>
            <a:endParaRPr lang="en-US" sz="1400" b="1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1C10424-865B-C14B-55C1-7AE8AE9A362E}"/>
              </a:ext>
            </a:extLst>
          </p:cNvPr>
          <p:cNvCxnSpPr>
            <a:cxnSpLocks/>
          </p:cNvCxnSpPr>
          <p:nvPr/>
        </p:nvCxnSpPr>
        <p:spPr>
          <a:xfrm>
            <a:off x="8687870" y="1236011"/>
            <a:ext cx="0" cy="5477705"/>
          </a:xfrm>
          <a:prstGeom prst="line">
            <a:avLst/>
          </a:prstGeom>
          <a:ln w="38100">
            <a:solidFill>
              <a:srgbClr val="000000">
                <a:alpha val="50980"/>
              </a:srgb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403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5769</TotalTime>
  <Words>830</Words>
  <Application>Microsoft Macintosh PowerPoint</Application>
  <PresentationFormat>Widescreen</PresentationFormat>
  <Paragraphs>136</Paragraphs>
  <Slides>18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Aptos</vt:lpstr>
      <vt:lpstr>Aptos Display</vt:lpstr>
      <vt:lpstr>Arial</vt:lpstr>
      <vt:lpstr>Stencil</vt:lpstr>
      <vt:lpstr>Wingdings</vt:lpstr>
      <vt:lpstr>Office Theme</vt:lpstr>
      <vt:lpstr>Walk to the Beat of Your Own Drum: The Effects of Self-Selected Music on Responses to Exercise in People with Parkinson’s Disease</vt:lpstr>
      <vt:lpstr>Conflicts (Not of interest)</vt:lpstr>
      <vt:lpstr>PowerPoint Presentation</vt:lpstr>
      <vt:lpstr>Exercise is among the best therapeutics for PD</vt:lpstr>
      <vt:lpstr>Barriers to Exercise in PD</vt:lpstr>
      <vt:lpstr>Effects of Self-Selected Music</vt:lpstr>
      <vt:lpstr>Effects of Self-Selected Music</vt:lpstr>
      <vt:lpstr>Study Design </vt:lpstr>
      <vt:lpstr>PowerPoint Presentation</vt:lpstr>
      <vt:lpstr>Results – Markers of Exercise Capacity</vt:lpstr>
      <vt:lpstr>Results – Markers of Intensity</vt:lpstr>
      <vt:lpstr>Results – Psychological</vt:lpstr>
      <vt:lpstr>Practical Applications and Conclusions</vt:lpstr>
      <vt:lpstr>Practical Application- What Can You Do?</vt:lpstr>
      <vt:lpstr>Ongoing Research</vt:lpstr>
      <vt:lpstr>Why Parkinson’s Disease?</vt:lpstr>
      <vt:lpstr>Acknowledgments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Ballmann, Christopher G</dc:creator>
  <cp:lastModifiedBy>Ballmann, Christopher G</cp:lastModifiedBy>
  <cp:revision>1</cp:revision>
  <dcterms:created xsi:type="dcterms:W3CDTF">2025-10-28T21:06:38Z</dcterms:created>
  <dcterms:modified xsi:type="dcterms:W3CDTF">2026-03-06T14:16:38Z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e7542bc-63e5-412b-b0a0-d9586028a7d0_Enabled">
    <vt:lpwstr>true</vt:lpwstr>
  </property>
  <property fmtid="{D5CDD505-2E9C-101B-9397-08002B2CF9AE}" pid="3" name="MSIP_Label_ae7542bc-63e5-412b-b0a0-d9586028a7d0_SetDate">
    <vt:lpwstr>2025-10-29T13:39:15Z</vt:lpwstr>
  </property>
  <property fmtid="{D5CDD505-2E9C-101B-9397-08002B2CF9AE}" pid="4" name="MSIP_Label_ae7542bc-63e5-412b-b0a0-d9586028a7d0_Method">
    <vt:lpwstr>Standard</vt:lpwstr>
  </property>
  <property fmtid="{D5CDD505-2E9C-101B-9397-08002B2CF9AE}" pid="5" name="MSIP_Label_ae7542bc-63e5-412b-b0a0-d9586028a7d0_Name">
    <vt:lpwstr>Sensitive</vt:lpwstr>
  </property>
  <property fmtid="{D5CDD505-2E9C-101B-9397-08002B2CF9AE}" pid="6" name="MSIP_Label_ae7542bc-63e5-412b-b0a0-d9586028a7d0_SiteId">
    <vt:lpwstr>d8999fe4-76af-40b3-b435-1d8977abc08c</vt:lpwstr>
  </property>
  <property fmtid="{D5CDD505-2E9C-101B-9397-08002B2CF9AE}" pid="7" name="MSIP_Label_ae7542bc-63e5-412b-b0a0-d9586028a7d0_ActionId">
    <vt:lpwstr>57dab41a-0dfa-4568-8f87-b4c72bbc6751</vt:lpwstr>
  </property>
  <property fmtid="{D5CDD505-2E9C-101B-9397-08002B2CF9AE}" pid="8" name="MSIP_Label_ae7542bc-63e5-412b-b0a0-d9586028a7d0_ContentBits">
    <vt:lpwstr>0</vt:lpwstr>
  </property>
  <property fmtid="{D5CDD505-2E9C-101B-9397-08002B2CF9AE}" pid="9" name="MSIP_Label_ae7542bc-63e5-412b-b0a0-d9586028a7d0_Tag">
    <vt:lpwstr>50, 3, 0, 1</vt:lpwstr>
  </property>
</Properties>
</file>