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1"/>
  </p:notesMasterIdLst>
  <p:sldIdLst>
    <p:sldId id="256" r:id="rId2"/>
    <p:sldId id="312" r:id="rId3"/>
    <p:sldId id="314" r:id="rId4"/>
    <p:sldId id="316" r:id="rId5"/>
    <p:sldId id="317" r:id="rId6"/>
    <p:sldId id="318" r:id="rId7"/>
    <p:sldId id="319" r:id="rId8"/>
    <p:sldId id="313" r:id="rId9"/>
    <p:sldId id="290" r:id="rId10"/>
  </p:sldIdLst>
  <p:sldSz cx="9144000" cy="5143500" type="screen16x9"/>
  <p:notesSz cx="6858000" cy="9144000"/>
  <p:embeddedFontLst>
    <p:embeddedFont>
      <p:font typeface="Josefin Sans Light" pitchFamily="2" charset="0"/>
      <p:regular r:id="rId12"/>
      <p:bold r:id="rId13"/>
      <p:italic r:id="rId14"/>
      <p:boldItalic r:id="rId15"/>
    </p:embeddedFont>
    <p:embeddedFont>
      <p:font typeface="Josefin Sans SemiBold" pitchFamily="2" charset="0"/>
      <p:regular r:id="rId16"/>
      <p:bold r:id="rId17"/>
      <p:italic r:id="rId18"/>
      <p:boldItalic r:id="rId19"/>
    </p:embeddedFont>
    <p:embeddedFont>
      <p:font typeface="Nunito Light" pitchFamily="2" charset="0"/>
      <p:regular r:id="rId20"/>
      <p:italic r:id="rId21"/>
    </p:embeddedFont>
    <p:embeddedFont>
      <p:font typeface="Work Sans" pitchFamily="2" charset="0"/>
      <p:regular r:id="rId22"/>
      <p:bold r:id="rId23"/>
      <p:italic r:id="rId24"/>
      <p:boldItalic r:id="rId25"/>
    </p:embeddedFont>
    <p:embeddedFont>
      <p:font typeface="Work Sans Medium" pitchFamily="2" charset="0"/>
      <p:regular r:id="rId26"/>
      <p:bold r:id="rId27"/>
      <p:italic r:id="rId28"/>
      <p:boldItalic r:id="rId29"/>
    </p:embeddedFont>
    <p:embeddedFont>
      <p:font typeface="Work Sans SemiBold"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55BBEB-DCAF-4FF3-80CB-4DF3164F4816}" v="57" dt="2026-03-10T19:58:06.923"/>
  </p1510:revLst>
</p1510:revInfo>
</file>

<file path=ppt/tableStyles.xml><?xml version="1.0" encoding="utf-8"?>
<a:tblStyleLst xmlns:a="http://schemas.openxmlformats.org/drawingml/2006/main" def="{80FC5FE0-B1A5-416B-9C33-BBAE44AFD77D}">
  <a:tblStyle styleId="{80FC5FE0-B1A5-416B-9C33-BBAE44AFD77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F5D523D-2461-478A-A066-B4A5EC759DF9}"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51" autoAdjust="0"/>
  </p:normalViewPr>
  <p:slideViewPr>
    <p:cSldViewPr snapToGrid="0">
      <p:cViewPr varScale="1">
        <p:scale>
          <a:sx n="95" d="100"/>
          <a:sy n="95" d="100"/>
        </p:scale>
        <p:origin x="109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9" Type="http://schemas.microsoft.com/office/2015/10/relationships/revisionInfo" Target="revisionInfo.xml"/><Relationship Id="rId21" Type="http://schemas.openxmlformats.org/officeDocument/2006/relationships/font" Target="fonts/font10.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font" Target="fonts/font22.fnt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font" Target="fonts/font2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Ferguson" userId="17006150017_tp_box_2" providerId="OAuth2" clId="{B6088842-63CB-4BEA-9054-3188F16FCE0E}"/>
    <pc:docChg chg="undo custSel addSld delSld modSld sldOrd delMainMaster modMainMaster">
      <pc:chgData name="Christine Ferguson" userId="17006150017_tp_box_2" providerId="OAuth2" clId="{B6088842-63CB-4BEA-9054-3188F16FCE0E}" dt="2026-03-10T19:58:44.701" v="2526" actId="20577"/>
      <pc:docMkLst>
        <pc:docMk/>
      </pc:docMkLst>
      <pc:sldChg chg="del">
        <pc:chgData name="Christine Ferguson" userId="17006150017_tp_box_2" providerId="OAuth2" clId="{B6088842-63CB-4BEA-9054-3188F16FCE0E}" dt="2026-03-10T19:54:16.647" v="2397" actId="47"/>
        <pc:sldMkLst>
          <pc:docMk/>
          <pc:sldMk cId="0" sldId="258"/>
        </pc:sldMkLst>
      </pc:sldChg>
      <pc:sldChg chg="del">
        <pc:chgData name="Christine Ferguson" userId="17006150017_tp_box_2" providerId="OAuth2" clId="{B6088842-63CB-4BEA-9054-3188F16FCE0E}" dt="2026-03-10T19:12:05.589" v="940" actId="47"/>
        <pc:sldMkLst>
          <pc:docMk/>
          <pc:sldMk cId="0" sldId="259"/>
        </pc:sldMkLst>
      </pc:sldChg>
      <pc:sldChg chg="del">
        <pc:chgData name="Christine Ferguson" userId="17006150017_tp_box_2" providerId="OAuth2" clId="{B6088842-63CB-4BEA-9054-3188F16FCE0E}" dt="2026-03-10T19:54:17.633" v="2398" actId="47"/>
        <pc:sldMkLst>
          <pc:docMk/>
          <pc:sldMk cId="0" sldId="260"/>
        </pc:sldMkLst>
      </pc:sldChg>
      <pc:sldChg chg="del">
        <pc:chgData name="Christine Ferguson" userId="17006150017_tp_box_2" providerId="OAuth2" clId="{B6088842-63CB-4BEA-9054-3188F16FCE0E}" dt="2026-03-10T19:52:11.962" v="2274" actId="47"/>
        <pc:sldMkLst>
          <pc:docMk/>
          <pc:sldMk cId="0" sldId="261"/>
        </pc:sldMkLst>
      </pc:sldChg>
      <pc:sldChg chg="del">
        <pc:chgData name="Christine Ferguson" userId="17006150017_tp_box_2" providerId="OAuth2" clId="{B6088842-63CB-4BEA-9054-3188F16FCE0E}" dt="2026-03-10T19:52:11.962" v="2274" actId="47"/>
        <pc:sldMkLst>
          <pc:docMk/>
          <pc:sldMk cId="0" sldId="262"/>
        </pc:sldMkLst>
      </pc:sldChg>
      <pc:sldChg chg="del">
        <pc:chgData name="Christine Ferguson" userId="17006150017_tp_box_2" providerId="OAuth2" clId="{B6088842-63CB-4BEA-9054-3188F16FCE0E}" dt="2026-03-10T19:52:11.962" v="2274" actId="47"/>
        <pc:sldMkLst>
          <pc:docMk/>
          <pc:sldMk cId="0" sldId="263"/>
        </pc:sldMkLst>
      </pc:sldChg>
      <pc:sldChg chg="del">
        <pc:chgData name="Christine Ferguson" userId="17006150017_tp_box_2" providerId="OAuth2" clId="{B6088842-63CB-4BEA-9054-3188F16FCE0E}" dt="2026-03-10T19:52:11.962" v="2274" actId="47"/>
        <pc:sldMkLst>
          <pc:docMk/>
          <pc:sldMk cId="0" sldId="264"/>
        </pc:sldMkLst>
      </pc:sldChg>
      <pc:sldChg chg="del">
        <pc:chgData name="Christine Ferguson" userId="17006150017_tp_box_2" providerId="OAuth2" clId="{B6088842-63CB-4BEA-9054-3188F16FCE0E}" dt="2026-03-10T19:52:11.962" v="2274" actId="47"/>
        <pc:sldMkLst>
          <pc:docMk/>
          <pc:sldMk cId="0" sldId="265"/>
        </pc:sldMkLst>
      </pc:sldChg>
      <pc:sldChg chg="del">
        <pc:chgData name="Christine Ferguson" userId="17006150017_tp_box_2" providerId="OAuth2" clId="{B6088842-63CB-4BEA-9054-3188F16FCE0E}" dt="2026-03-10T19:52:11.962" v="2274" actId="47"/>
        <pc:sldMkLst>
          <pc:docMk/>
          <pc:sldMk cId="0" sldId="266"/>
        </pc:sldMkLst>
      </pc:sldChg>
      <pc:sldChg chg="del">
        <pc:chgData name="Christine Ferguson" userId="17006150017_tp_box_2" providerId="OAuth2" clId="{B6088842-63CB-4BEA-9054-3188F16FCE0E}" dt="2026-03-10T19:52:11.962" v="2274" actId="47"/>
        <pc:sldMkLst>
          <pc:docMk/>
          <pc:sldMk cId="0" sldId="267"/>
        </pc:sldMkLst>
      </pc:sldChg>
      <pc:sldChg chg="del">
        <pc:chgData name="Christine Ferguson" userId="17006150017_tp_box_2" providerId="OAuth2" clId="{B6088842-63CB-4BEA-9054-3188F16FCE0E}" dt="2026-03-10T19:52:11.962" v="2274" actId="47"/>
        <pc:sldMkLst>
          <pc:docMk/>
          <pc:sldMk cId="0" sldId="268"/>
        </pc:sldMkLst>
      </pc:sldChg>
      <pc:sldChg chg="del">
        <pc:chgData name="Christine Ferguson" userId="17006150017_tp_box_2" providerId="OAuth2" clId="{B6088842-63CB-4BEA-9054-3188F16FCE0E}" dt="2026-03-10T19:52:11.962" v="2274" actId="47"/>
        <pc:sldMkLst>
          <pc:docMk/>
          <pc:sldMk cId="0" sldId="269"/>
        </pc:sldMkLst>
      </pc:sldChg>
      <pc:sldChg chg="del">
        <pc:chgData name="Christine Ferguson" userId="17006150017_tp_box_2" providerId="OAuth2" clId="{B6088842-63CB-4BEA-9054-3188F16FCE0E}" dt="2026-03-10T19:52:11.962" v="2274" actId="47"/>
        <pc:sldMkLst>
          <pc:docMk/>
          <pc:sldMk cId="0" sldId="270"/>
        </pc:sldMkLst>
      </pc:sldChg>
      <pc:sldChg chg="del">
        <pc:chgData name="Christine Ferguson" userId="17006150017_tp_box_2" providerId="OAuth2" clId="{B6088842-63CB-4BEA-9054-3188F16FCE0E}" dt="2026-03-10T19:52:11.962" v="2274" actId="47"/>
        <pc:sldMkLst>
          <pc:docMk/>
          <pc:sldMk cId="0" sldId="271"/>
        </pc:sldMkLst>
      </pc:sldChg>
      <pc:sldChg chg="del">
        <pc:chgData name="Christine Ferguson" userId="17006150017_tp_box_2" providerId="OAuth2" clId="{B6088842-63CB-4BEA-9054-3188F16FCE0E}" dt="2026-03-10T19:52:11.962" v="2274" actId="47"/>
        <pc:sldMkLst>
          <pc:docMk/>
          <pc:sldMk cId="0" sldId="272"/>
        </pc:sldMkLst>
      </pc:sldChg>
      <pc:sldChg chg="del">
        <pc:chgData name="Christine Ferguson" userId="17006150017_tp_box_2" providerId="OAuth2" clId="{B6088842-63CB-4BEA-9054-3188F16FCE0E}" dt="2026-03-10T19:52:11.962" v="2274" actId="47"/>
        <pc:sldMkLst>
          <pc:docMk/>
          <pc:sldMk cId="0" sldId="273"/>
        </pc:sldMkLst>
      </pc:sldChg>
      <pc:sldChg chg="del">
        <pc:chgData name="Christine Ferguson" userId="17006150017_tp_box_2" providerId="OAuth2" clId="{B6088842-63CB-4BEA-9054-3188F16FCE0E}" dt="2026-03-10T19:52:11.962" v="2274" actId="47"/>
        <pc:sldMkLst>
          <pc:docMk/>
          <pc:sldMk cId="0" sldId="274"/>
        </pc:sldMkLst>
      </pc:sldChg>
      <pc:sldChg chg="del">
        <pc:chgData name="Christine Ferguson" userId="17006150017_tp_box_2" providerId="OAuth2" clId="{B6088842-63CB-4BEA-9054-3188F16FCE0E}" dt="2026-03-10T19:52:11.962" v="2274" actId="47"/>
        <pc:sldMkLst>
          <pc:docMk/>
          <pc:sldMk cId="0" sldId="275"/>
        </pc:sldMkLst>
      </pc:sldChg>
      <pc:sldChg chg="del">
        <pc:chgData name="Christine Ferguson" userId="17006150017_tp_box_2" providerId="OAuth2" clId="{B6088842-63CB-4BEA-9054-3188F16FCE0E}" dt="2026-03-10T19:52:11.962" v="2274" actId="47"/>
        <pc:sldMkLst>
          <pc:docMk/>
          <pc:sldMk cId="0" sldId="276"/>
        </pc:sldMkLst>
      </pc:sldChg>
      <pc:sldChg chg="del">
        <pc:chgData name="Christine Ferguson" userId="17006150017_tp_box_2" providerId="OAuth2" clId="{B6088842-63CB-4BEA-9054-3188F16FCE0E}" dt="2026-03-10T19:52:11.962" v="2274" actId="47"/>
        <pc:sldMkLst>
          <pc:docMk/>
          <pc:sldMk cId="0" sldId="277"/>
        </pc:sldMkLst>
      </pc:sldChg>
      <pc:sldChg chg="del">
        <pc:chgData name="Christine Ferguson" userId="17006150017_tp_box_2" providerId="OAuth2" clId="{B6088842-63CB-4BEA-9054-3188F16FCE0E}" dt="2026-03-10T19:52:11.962" v="2274" actId="47"/>
        <pc:sldMkLst>
          <pc:docMk/>
          <pc:sldMk cId="0" sldId="278"/>
        </pc:sldMkLst>
      </pc:sldChg>
      <pc:sldChg chg="del">
        <pc:chgData name="Christine Ferguson" userId="17006150017_tp_box_2" providerId="OAuth2" clId="{B6088842-63CB-4BEA-9054-3188F16FCE0E}" dt="2026-03-10T19:52:11.962" v="2274" actId="47"/>
        <pc:sldMkLst>
          <pc:docMk/>
          <pc:sldMk cId="0" sldId="279"/>
        </pc:sldMkLst>
      </pc:sldChg>
      <pc:sldChg chg="del">
        <pc:chgData name="Christine Ferguson" userId="17006150017_tp_box_2" providerId="OAuth2" clId="{B6088842-63CB-4BEA-9054-3188F16FCE0E}" dt="2026-03-10T19:52:11.962" v="2274" actId="47"/>
        <pc:sldMkLst>
          <pc:docMk/>
          <pc:sldMk cId="0" sldId="280"/>
        </pc:sldMkLst>
      </pc:sldChg>
      <pc:sldChg chg="del">
        <pc:chgData name="Christine Ferguson" userId="17006150017_tp_box_2" providerId="OAuth2" clId="{B6088842-63CB-4BEA-9054-3188F16FCE0E}" dt="2026-03-10T19:52:11.962" v="2274" actId="47"/>
        <pc:sldMkLst>
          <pc:docMk/>
          <pc:sldMk cId="0" sldId="281"/>
        </pc:sldMkLst>
      </pc:sldChg>
      <pc:sldChg chg="del">
        <pc:chgData name="Christine Ferguson" userId="17006150017_tp_box_2" providerId="OAuth2" clId="{B6088842-63CB-4BEA-9054-3188F16FCE0E}" dt="2026-03-10T19:52:11.962" v="2274" actId="47"/>
        <pc:sldMkLst>
          <pc:docMk/>
          <pc:sldMk cId="0" sldId="282"/>
        </pc:sldMkLst>
      </pc:sldChg>
      <pc:sldChg chg="del">
        <pc:chgData name="Christine Ferguson" userId="17006150017_tp_box_2" providerId="OAuth2" clId="{B6088842-63CB-4BEA-9054-3188F16FCE0E}" dt="2026-03-10T19:52:11.962" v="2274" actId="47"/>
        <pc:sldMkLst>
          <pc:docMk/>
          <pc:sldMk cId="0" sldId="283"/>
        </pc:sldMkLst>
      </pc:sldChg>
      <pc:sldChg chg="del">
        <pc:chgData name="Christine Ferguson" userId="17006150017_tp_box_2" providerId="OAuth2" clId="{B6088842-63CB-4BEA-9054-3188F16FCE0E}" dt="2026-03-10T19:52:11.962" v="2274" actId="47"/>
        <pc:sldMkLst>
          <pc:docMk/>
          <pc:sldMk cId="0" sldId="284"/>
        </pc:sldMkLst>
      </pc:sldChg>
      <pc:sldChg chg="del">
        <pc:chgData name="Christine Ferguson" userId="17006150017_tp_box_2" providerId="OAuth2" clId="{B6088842-63CB-4BEA-9054-3188F16FCE0E}" dt="2026-03-10T19:52:11.962" v="2274" actId="47"/>
        <pc:sldMkLst>
          <pc:docMk/>
          <pc:sldMk cId="0" sldId="285"/>
        </pc:sldMkLst>
      </pc:sldChg>
      <pc:sldChg chg="del">
        <pc:chgData name="Christine Ferguson" userId="17006150017_tp_box_2" providerId="OAuth2" clId="{B6088842-63CB-4BEA-9054-3188F16FCE0E}" dt="2026-03-10T19:52:11.962" v="2274" actId="47"/>
        <pc:sldMkLst>
          <pc:docMk/>
          <pc:sldMk cId="0" sldId="286"/>
        </pc:sldMkLst>
      </pc:sldChg>
      <pc:sldChg chg="del">
        <pc:chgData name="Christine Ferguson" userId="17006150017_tp_box_2" providerId="OAuth2" clId="{B6088842-63CB-4BEA-9054-3188F16FCE0E}" dt="2026-03-10T19:52:11.962" v="2274" actId="47"/>
        <pc:sldMkLst>
          <pc:docMk/>
          <pc:sldMk cId="0" sldId="287"/>
        </pc:sldMkLst>
      </pc:sldChg>
      <pc:sldChg chg="del">
        <pc:chgData name="Christine Ferguson" userId="17006150017_tp_box_2" providerId="OAuth2" clId="{B6088842-63CB-4BEA-9054-3188F16FCE0E}" dt="2026-03-10T19:52:11.962" v="2274" actId="47"/>
        <pc:sldMkLst>
          <pc:docMk/>
          <pc:sldMk cId="0" sldId="288"/>
        </pc:sldMkLst>
      </pc:sldChg>
      <pc:sldChg chg="del">
        <pc:chgData name="Christine Ferguson" userId="17006150017_tp_box_2" providerId="OAuth2" clId="{B6088842-63CB-4BEA-9054-3188F16FCE0E}" dt="2026-03-10T19:52:11.962" v="2274" actId="47"/>
        <pc:sldMkLst>
          <pc:docMk/>
          <pc:sldMk cId="0" sldId="289"/>
        </pc:sldMkLst>
      </pc:sldChg>
      <pc:sldChg chg="delSp modSp mod">
        <pc:chgData name="Christine Ferguson" userId="17006150017_tp_box_2" providerId="OAuth2" clId="{B6088842-63CB-4BEA-9054-3188F16FCE0E}" dt="2026-03-10T19:58:44.701" v="2526" actId="20577"/>
        <pc:sldMkLst>
          <pc:docMk/>
          <pc:sldMk cId="0" sldId="290"/>
        </pc:sldMkLst>
        <pc:spChg chg="mod">
          <ac:chgData name="Christine Ferguson" userId="17006150017_tp_box_2" providerId="OAuth2" clId="{B6088842-63CB-4BEA-9054-3188F16FCE0E}" dt="2026-03-10T19:58:44.701" v="2526" actId="20577"/>
          <ac:spMkLst>
            <pc:docMk/>
            <pc:sldMk cId="0" sldId="290"/>
            <ac:spMk id="900" creationId="{00000000-0000-0000-0000-000000000000}"/>
          </ac:spMkLst>
        </pc:spChg>
        <pc:spChg chg="mod">
          <ac:chgData name="Christine Ferguson" userId="17006150017_tp_box_2" providerId="OAuth2" clId="{B6088842-63CB-4BEA-9054-3188F16FCE0E}" dt="2026-03-10T19:52:37.785" v="2369" actId="20577"/>
          <ac:spMkLst>
            <pc:docMk/>
            <pc:sldMk cId="0" sldId="290"/>
            <ac:spMk id="901" creationId="{00000000-0000-0000-0000-000000000000}"/>
          </ac:spMkLst>
        </pc:spChg>
        <pc:spChg chg="del">
          <ac:chgData name="Christine Ferguson" userId="17006150017_tp_box_2" providerId="OAuth2" clId="{B6088842-63CB-4BEA-9054-3188F16FCE0E}" dt="2026-03-10T18:08:03.343" v="77" actId="478"/>
          <ac:spMkLst>
            <pc:docMk/>
            <pc:sldMk cId="0" sldId="290"/>
            <ac:spMk id="902" creationId="{00000000-0000-0000-0000-000000000000}"/>
          </ac:spMkLst>
        </pc:spChg>
        <pc:spChg chg="del">
          <ac:chgData name="Christine Ferguson" userId="17006150017_tp_box_2" providerId="OAuth2" clId="{B6088842-63CB-4BEA-9054-3188F16FCE0E}" dt="2026-03-10T19:52:15.447" v="2275" actId="478"/>
          <ac:spMkLst>
            <pc:docMk/>
            <pc:sldMk cId="0" sldId="290"/>
            <ac:spMk id="905" creationId="{00000000-0000-0000-0000-000000000000}"/>
          </ac:spMkLst>
        </pc:spChg>
        <pc:grpChg chg="del">
          <ac:chgData name="Christine Ferguson" userId="17006150017_tp_box_2" providerId="OAuth2" clId="{B6088842-63CB-4BEA-9054-3188F16FCE0E}" dt="2026-03-10T19:52:16.541" v="2276" actId="478"/>
          <ac:grpSpMkLst>
            <pc:docMk/>
            <pc:sldMk cId="0" sldId="290"/>
            <ac:grpSpMk id="906" creationId="{00000000-0000-0000-0000-000000000000}"/>
          </ac:grpSpMkLst>
        </pc:grpChg>
        <pc:grpChg chg="del">
          <ac:chgData name="Christine Ferguson" userId="17006150017_tp_box_2" providerId="OAuth2" clId="{B6088842-63CB-4BEA-9054-3188F16FCE0E}" dt="2026-03-10T19:52:17.484" v="2277" actId="478"/>
          <ac:grpSpMkLst>
            <pc:docMk/>
            <pc:sldMk cId="0" sldId="290"/>
            <ac:grpSpMk id="911" creationId="{00000000-0000-0000-0000-000000000000}"/>
          </ac:grpSpMkLst>
        </pc:grpChg>
      </pc:sldChg>
      <pc:sldChg chg="del">
        <pc:chgData name="Christine Ferguson" userId="17006150017_tp_box_2" providerId="OAuth2" clId="{B6088842-63CB-4BEA-9054-3188F16FCE0E}" dt="2026-03-10T18:07:53.232" v="76" actId="47"/>
        <pc:sldMkLst>
          <pc:docMk/>
          <pc:sldMk cId="0" sldId="291"/>
        </pc:sldMkLst>
      </pc:sldChg>
      <pc:sldChg chg="del">
        <pc:chgData name="Christine Ferguson" userId="17006150017_tp_box_2" providerId="OAuth2" clId="{B6088842-63CB-4BEA-9054-3188F16FCE0E}" dt="2026-03-10T18:07:50.795" v="75" actId="47"/>
        <pc:sldMkLst>
          <pc:docMk/>
          <pc:sldMk cId="0" sldId="292"/>
        </pc:sldMkLst>
      </pc:sldChg>
      <pc:sldChg chg="del">
        <pc:chgData name="Christine Ferguson" userId="17006150017_tp_box_2" providerId="OAuth2" clId="{B6088842-63CB-4BEA-9054-3188F16FCE0E}" dt="2026-03-10T18:07:43.567" v="74" actId="47"/>
        <pc:sldMkLst>
          <pc:docMk/>
          <pc:sldMk cId="0" sldId="293"/>
        </pc:sldMkLst>
      </pc:sldChg>
      <pc:sldChg chg="del">
        <pc:chgData name="Christine Ferguson" userId="17006150017_tp_box_2" providerId="OAuth2" clId="{B6088842-63CB-4BEA-9054-3188F16FCE0E}" dt="2026-03-10T18:07:39.773" v="73" actId="47"/>
        <pc:sldMkLst>
          <pc:docMk/>
          <pc:sldMk cId="0" sldId="294"/>
        </pc:sldMkLst>
      </pc:sldChg>
      <pc:sldChg chg="del">
        <pc:chgData name="Christine Ferguson" userId="17006150017_tp_box_2" providerId="OAuth2" clId="{B6088842-63CB-4BEA-9054-3188F16FCE0E}" dt="2026-03-10T18:07:39.773" v="73" actId="47"/>
        <pc:sldMkLst>
          <pc:docMk/>
          <pc:sldMk cId="0" sldId="295"/>
        </pc:sldMkLst>
      </pc:sldChg>
      <pc:sldChg chg="del">
        <pc:chgData name="Christine Ferguson" userId="17006150017_tp_box_2" providerId="OAuth2" clId="{B6088842-63CB-4BEA-9054-3188F16FCE0E}" dt="2026-03-10T18:07:39.773" v="73" actId="47"/>
        <pc:sldMkLst>
          <pc:docMk/>
          <pc:sldMk cId="0" sldId="296"/>
        </pc:sldMkLst>
      </pc:sldChg>
      <pc:sldChg chg="del">
        <pc:chgData name="Christine Ferguson" userId="17006150017_tp_box_2" providerId="OAuth2" clId="{B6088842-63CB-4BEA-9054-3188F16FCE0E}" dt="2026-03-10T18:07:39.773" v="73" actId="47"/>
        <pc:sldMkLst>
          <pc:docMk/>
          <pc:sldMk cId="0" sldId="297"/>
        </pc:sldMkLst>
      </pc:sldChg>
      <pc:sldChg chg="del">
        <pc:chgData name="Christine Ferguson" userId="17006150017_tp_box_2" providerId="OAuth2" clId="{B6088842-63CB-4BEA-9054-3188F16FCE0E}" dt="2026-03-10T18:07:39.773" v="73" actId="47"/>
        <pc:sldMkLst>
          <pc:docMk/>
          <pc:sldMk cId="0" sldId="298"/>
        </pc:sldMkLst>
      </pc:sldChg>
      <pc:sldChg chg="del">
        <pc:chgData name="Christine Ferguson" userId="17006150017_tp_box_2" providerId="OAuth2" clId="{B6088842-63CB-4BEA-9054-3188F16FCE0E}" dt="2026-03-10T18:07:39.773" v="73" actId="47"/>
        <pc:sldMkLst>
          <pc:docMk/>
          <pc:sldMk cId="0" sldId="299"/>
        </pc:sldMkLst>
      </pc:sldChg>
      <pc:sldChg chg="del">
        <pc:chgData name="Christine Ferguson" userId="17006150017_tp_box_2" providerId="OAuth2" clId="{B6088842-63CB-4BEA-9054-3188F16FCE0E}" dt="2026-03-10T18:07:39.773" v="73" actId="47"/>
        <pc:sldMkLst>
          <pc:docMk/>
          <pc:sldMk cId="0" sldId="300"/>
        </pc:sldMkLst>
      </pc:sldChg>
      <pc:sldChg chg="del">
        <pc:chgData name="Christine Ferguson" userId="17006150017_tp_box_2" providerId="OAuth2" clId="{B6088842-63CB-4BEA-9054-3188F16FCE0E}" dt="2026-03-10T18:07:39.773" v="73" actId="47"/>
        <pc:sldMkLst>
          <pc:docMk/>
          <pc:sldMk cId="0" sldId="301"/>
        </pc:sldMkLst>
      </pc:sldChg>
      <pc:sldChg chg="del">
        <pc:chgData name="Christine Ferguson" userId="17006150017_tp_box_2" providerId="OAuth2" clId="{B6088842-63CB-4BEA-9054-3188F16FCE0E}" dt="2026-03-10T18:07:39.773" v="73" actId="47"/>
        <pc:sldMkLst>
          <pc:docMk/>
          <pc:sldMk cId="0" sldId="302"/>
        </pc:sldMkLst>
      </pc:sldChg>
      <pc:sldChg chg="del">
        <pc:chgData name="Christine Ferguson" userId="17006150017_tp_box_2" providerId="OAuth2" clId="{B6088842-63CB-4BEA-9054-3188F16FCE0E}" dt="2026-03-10T18:07:39.773" v="73" actId="47"/>
        <pc:sldMkLst>
          <pc:docMk/>
          <pc:sldMk cId="0" sldId="303"/>
        </pc:sldMkLst>
      </pc:sldChg>
      <pc:sldChg chg="del">
        <pc:chgData name="Christine Ferguson" userId="17006150017_tp_box_2" providerId="OAuth2" clId="{B6088842-63CB-4BEA-9054-3188F16FCE0E}" dt="2026-03-10T18:07:39.773" v="73" actId="47"/>
        <pc:sldMkLst>
          <pc:docMk/>
          <pc:sldMk cId="0" sldId="304"/>
        </pc:sldMkLst>
      </pc:sldChg>
      <pc:sldChg chg="del">
        <pc:chgData name="Christine Ferguson" userId="17006150017_tp_box_2" providerId="OAuth2" clId="{B6088842-63CB-4BEA-9054-3188F16FCE0E}" dt="2026-03-10T18:07:39.773" v="73" actId="47"/>
        <pc:sldMkLst>
          <pc:docMk/>
          <pc:sldMk cId="0" sldId="305"/>
        </pc:sldMkLst>
      </pc:sldChg>
      <pc:sldChg chg="del">
        <pc:chgData name="Christine Ferguson" userId="17006150017_tp_box_2" providerId="OAuth2" clId="{B6088842-63CB-4BEA-9054-3188F16FCE0E}" dt="2026-03-10T18:07:39.773" v="73" actId="47"/>
        <pc:sldMkLst>
          <pc:docMk/>
          <pc:sldMk cId="0" sldId="306"/>
        </pc:sldMkLst>
      </pc:sldChg>
      <pc:sldChg chg="del">
        <pc:chgData name="Christine Ferguson" userId="17006150017_tp_box_2" providerId="OAuth2" clId="{B6088842-63CB-4BEA-9054-3188F16FCE0E}" dt="2026-03-10T18:07:39.773" v="73" actId="47"/>
        <pc:sldMkLst>
          <pc:docMk/>
          <pc:sldMk cId="0" sldId="307"/>
        </pc:sldMkLst>
      </pc:sldChg>
      <pc:sldChg chg="del">
        <pc:chgData name="Christine Ferguson" userId="17006150017_tp_box_2" providerId="OAuth2" clId="{B6088842-63CB-4BEA-9054-3188F16FCE0E}" dt="2026-03-10T18:07:39.773" v="73" actId="47"/>
        <pc:sldMkLst>
          <pc:docMk/>
          <pc:sldMk cId="0" sldId="308"/>
        </pc:sldMkLst>
      </pc:sldChg>
      <pc:sldChg chg="del">
        <pc:chgData name="Christine Ferguson" userId="17006150017_tp_box_2" providerId="OAuth2" clId="{B6088842-63CB-4BEA-9054-3188F16FCE0E}" dt="2026-03-10T18:07:39.773" v="73" actId="47"/>
        <pc:sldMkLst>
          <pc:docMk/>
          <pc:sldMk cId="0" sldId="309"/>
        </pc:sldMkLst>
      </pc:sldChg>
      <pc:sldChg chg="del">
        <pc:chgData name="Christine Ferguson" userId="17006150017_tp_box_2" providerId="OAuth2" clId="{B6088842-63CB-4BEA-9054-3188F16FCE0E}" dt="2026-03-10T18:07:39.773" v="73" actId="47"/>
        <pc:sldMkLst>
          <pc:docMk/>
          <pc:sldMk cId="0" sldId="310"/>
        </pc:sldMkLst>
      </pc:sldChg>
      <pc:sldChg chg="del">
        <pc:chgData name="Christine Ferguson" userId="17006150017_tp_box_2" providerId="OAuth2" clId="{B6088842-63CB-4BEA-9054-3188F16FCE0E}" dt="2026-03-10T18:07:39.773" v="73" actId="47"/>
        <pc:sldMkLst>
          <pc:docMk/>
          <pc:sldMk cId="0" sldId="311"/>
        </pc:sldMkLst>
      </pc:sldChg>
      <pc:sldChg chg="modSp new mod">
        <pc:chgData name="Christine Ferguson" userId="17006150017_tp_box_2" providerId="OAuth2" clId="{B6088842-63CB-4BEA-9054-3188F16FCE0E}" dt="2026-03-10T19:10:50.190" v="925" actId="947"/>
        <pc:sldMkLst>
          <pc:docMk/>
          <pc:sldMk cId="3558499902" sldId="312"/>
        </pc:sldMkLst>
        <pc:spChg chg="mod">
          <ac:chgData name="Christine Ferguson" userId="17006150017_tp_box_2" providerId="OAuth2" clId="{B6088842-63CB-4BEA-9054-3188F16FCE0E}" dt="2026-03-10T18:21:11.322" v="492" actId="20577"/>
          <ac:spMkLst>
            <pc:docMk/>
            <pc:sldMk cId="3558499902" sldId="312"/>
            <ac:spMk id="2" creationId="{281F1B53-97DB-A3A1-1FE8-6888E61267ED}"/>
          </ac:spMkLst>
        </pc:spChg>
        <pc:spChg chg="mod">
          <ac:chgData name="Christine Ferguson" userId="17006150017_tp_box_2" providerId="OAuth2" clId="{B6088842-63CB-4BEA-9054-3188F16FCE0E}" dt="2026-03-10T19:10:50.190" v="925" actId="947"/>
          <ac:spMkLst>
            <pc:docMk/>
            <pc:sldMk cId="3558499902" sldId="312"/>
            <ac:spMk id="3" creationId="{3840081B-FD65-43AC-D284-E4066CE67316}"/>
          </ac:spMkLst>
        </pc:spChg>
      </pc:sldChg>
      <pc:sldChg chg="addSp delSp modSp new mod ord modClrScheme chgLayout">
        <pc:chgData name="Christine Ferguson" userId="17006150017_tp_box_2" providerId="OAuth2" clId="{B6088842-63CB-4BEA-9054-3188F16FCE0E}" dt="2026-03-10T19:52:49.988" v="2371"/>
        <pc:sldMkLst>
          <pc:docMk/>
          <pc:sldMk cId="3747252880" sldId="313"/>
        </pc:sldMkLst>
        <pc:spChg chg="del mod ord">
          <ac:chgData name="Christine Ferguson" userId="17006150017_tp_box_2" providerId="OAuth2" clId="{B6088842-63CB-4BEA-9054-3188F16FCE0E}" dt="2026-03-10T18:08:21.230" v="79" actId="700"/>
          <ac:spMkLst>
            <pc:docMk/>
            <pc:sldMk cId="3747252880" sldId="313"/>
            <ac:spMk id="2" creationId="{B2AEA8D2-9871-2E54-BA0E-4797E756FEBE}"/>
          </ac:spMkLst>
        </pc:spChg>
        <pc:spChg chg="del mod ord">
          <ac:chgData name="Christine Ferguson" userId="17006150017_tp_box_2" providerId="OAuth2" clId="{B6088842-63CB-4BEA-9054-3188F16FCE0E}" dt="2026-03-10T18:08:21.230" v="79" actId="700"/>
          <ac:spMkLst>
            <pc:docMk/>
            <pc:sldMk cId="3747252880" sldId="313"/>
            <ac:spMk id="3" creationId="{477D5141-FE01-0661-9228-7EA704CCA8FE}"/>
          </ac:spMkLst>
        </pc:spChg>
        <pc:spChg chg="add mod ord">
          <ac:chgData name="Christine Ferguson" userId="17006150017_tp_box_2" providerId="OAuth2" clId="{B6088842-63CB-4BEA-9054-3188F16FCE0E}" dt="2026-03-10T19:10:59.544" v="935" actId="20577"/>
          <ac:spMkLst>
            <pc:docMk/>
            <pc:sldMk cId="3747252880" sldId="313"/>
            <ac:spMk id="4" creationId="{176C356B-5446-33D4-E6C5-2A4467726C8A}"/>
          </ac:spMkLst>
        </pc:spChg>
        <pc:spChg chg="add mod ord">
          <ac:chgData name="Christine Ferguson" userId="17006150017_tp_box_2" providerId="OAuth2" clId="{B6088842-63CB-4BEA-9054-3188F16FCE0E}" dt="2026-03-10T19:45:00.697" v="1980" actId="255"/>
          <ac:spMkLst>
            <pc:docMk/>
            <pc:sldMk cId="3747252880" sldId="313"/>
            <ac:spMk id="5" creationId="{01AA4AC6-BFDA-C7FA-099C-6C11E9D690A3}"/>
          </ac:spMkLst>
        </pc:spChg>
      </pc:sldChg>
      <pc:sldChg chg="addSp delSp modSp new mod">
        <pc:chgData name="Christine Ferguson" userId="17006150017_tp_box_2" providerId="OAuth2" clId="{B6088842-63CB-4BEA-9054-3188F16FCE0E}" dt="2026-03-10T19:54:32.520" v="2399" actId="113"/>
        <pc:sldMkLst>
          <pc:docMk/>
          <pc:sldMk cId="1210371038" sldId="314"/>
        </pc:sldMkLst>
        <pc:spChg chg="mod">
          <ac:chgData name="Christine Ferguson" userId="17006150017_tp_box_2" providerId="OAuth2" clId="{B6088842-63CB-4BEA-9054-3188F16FCE0E}" dt="2026-03-10T18:22:00.531" v="604" actId="120"/>
          <ac:spMkLst>
            <pc:docMk/>
            <pc:sldMk cId="1210371038" sldId="314"/>
            <ac:spMk id="2" creationId="{6B346BAB-C747-F35D-3BDB-7BFE293A8193}"/>
          </ac:spMkLst>
        </pc:spChg>
        <pc:spChg chg="mod">
          <ac:chgData name="Christine Ferguson" userId="17006150017_tp_box_2" providerId="OAuth2" clId="{B6088842-63CB-4BEA-9054-3188F16FCE0E}" dt="2026-03-10T19:54:32.520" v="2399" actId="113"/>
          <ac:spMkLst>
            <pc:docMk/>
            <pc:sldMk cId="1210371038" sldId="314"/>
            <ac:spMk id="3" creationId="{2F0E60BB-50F6-579A-4554-789C4D2CCD73}"/>
          </ac:spMkLst>
        </pc:spChg>
        <pc:picChg chg="add del mod">
          <ac:chgData name="Christine Ferguson" userId="17006150017_tp_box_2" providerId="OAuth2" clId="{B6088842-63CB-4BEA-9054-3188F16FCE0E}" dt="2026-03-10T19:32:13.088" v="1567" actId="478"/>
          <ac:picMkLst>
            <pc:docMk/>
            <pc:sldMk cId="1210371038" sldId="314"/>
            <ac:picMk id="5" creationId="{44F254FE-65D7-5D32-4458-3B7BEA007894}"/>
          </ac:picMkLst>
        </pc:picChg>
      </pc:sldChg>
      <pc:sldChg chg="addSp delSp modSp new del mod">
        <pc:chgData name="Christine Ferguson" userId="17006150017_tp_box_2" providerId="OAuth2" clId="{B6088842-63CB-4BEA-9054-3188F16FCE0E}" dt="2026-03-10T19:23:46.720" v="1084" actId="47"/>
        <pc:sldMkLst>
          <pc:docMk/>
          <pc:sldMk cId="244783800" sldId="315"/>
        </pc:sldMkLst>
        <pc:spChg chg="mod">
          <ac:chgData name="Christine Ferguson" userId="17006150017_tp_box_2" providerId="OAuth2" clId="{B6088842-63CB-4BEA-9054-3188F16FCE0E}" dt="2026-03-10T19:23:25.906" v="1050" actId="120"/>
          <ac:spMkLst>
            <pc:docMk/>
            <pc:sldMk cId="244783800" sldId="315"/>
            <ac:spMk id="2" creationId="{1556AAEF-64B8-2E39-4D1B-E308050EFBE4}"/>
          </ac:spMkLst>
        </pc:spChg>
        <pc:spChg chg="del mod">
          <ac:chgData name="Christine Ferguson" userId="17006150017_tp_box_2" providerId="OAuth2" clId="{B6088842-63CB-4BEA-9054-3188F16FCE0E}" dt="2026-03-10T19:03:39.236" v="766" actId="478"/>
          <ac:spMkLst>
            <pc:docMk/>
            <pc:sldMk cId="244783800" sldId="315"/>
            <ac:spMk id="3" creationId="{73174025-8826-268C-58CF-CFF457BB5BEF}"/>
          </ac:spMkLst>
        </pc:spChg>
        <pc:picChg chg="add del mod">
          <ac:chgData name="Christine Ferguson" userId="17006150017_tp_box_2" providerId="OAuth2" clId="{B6088842-63CB-4BEA-9054-3188F16FCE0E}" dt="2026-03-10T19:03:39.236" v="766" actId="478"/>
          <ac:picMkLst>
            <pc:docMk/>
            <pc:sldMk cId="244783800" sldId="315"/>
            <ac:picMk id="1026" creationId="{A2B9E2C6-CCE4-A5AB-3AE5-18DC7271F007}"/>
          </ac:picMkLst>
        </pc:picChg>
      </pc:sldChg>
      <pc:sldChg chg="modSp new mod">
        <pc:chgData name="Christine Ferguson" userId="17006150017_tp_box_2" providerId="OAuth2" clId="{B6088842-63CB-4BEA-9054-3188F16FCE0E}" dt="2026-03-10T19:31:20.124" v="1566" actId="6549"/>
        <pc:sldMkLst>
          <pc:docMk/>
          <pc:sldMk cId="4020477336" sldId="316"/>
        </pc:sldMkLst>
        <pc:spChg chg="mod">
          <ac:chgData name="Christine Ferguson" userId="17006150017_tp_box_2" providerId="OAuth2" clId="{B6088842-63CB-4BEA-9054-3188F16FCE0E}" dt="2026-03-10T19:23:43.777" v="1083" actId="120"/>
          <ac:spMkLst>
            <pc:docMk/>
            <pc:sldMk cId="4020477336" sldId="316"/>
            <ac:spMk id="2" creationId="{0840277A-7FA7-4B74-16F7-A1C69F755568}"/>
          </ac:spMkLst>
        </pc:spChg>
        <pc:spChg chg="mod">
          <ac:chgData name="Christine Ferguson" userId="17006150017_tp_box_2" providerId="OAuth2" clId="{B6088842-63CB-4BEA-9054-3188F16FCE0E}" dt="2026-03-10T19:31:20.124" v="1566" actId="6549"/>
          <ac:spMkLst>
            <pc:docMk/>
            <pc:sldMk cId="4020477336" sldId="316"/>
            <ac:spMk id="3" creationId="{26D717B1-9E7F-2F79-BAD6-D9AC7C8C828E}"/>
          </ac:spMkLst>
        </pc:spChg>
      </pc:sldChg>
      <pc:sldChg chg="addSp modSp new mod ord">
        <pc:chgData name="Christine Ferguson" userId="17006150017_tp_box_2" providerId="OAuth2" clId="{B6088842-63CB-4BEA-9054-3188F16FCE0E}" dt="2026-03-10T19:58:06.923" v="2518" actId="1582"/>
        <pc:sldMkLst>
          <pc:docMk/>
          <pc:sldMk cId="3285525012" sldId="317"/>
        </pc:sldMkLst>
        <pc:spChg chg="mod">
          <ac:chgData name="Christine Ferguson" userId="17006150017_tp_box_2" providerId="OAuth2" clId="{B6088842-63CB-4BEA-9054-3188F16FCE0E}" dt="2026-03-10T19:45:37.875" v="1984" actId="14100"/>
          <ac:spMkLst>
            <pc:docMk/>
            <pc:sldMk cId="3285525012" sldId="317"/>
            <ac:spMk id="2" creationId="{DD163ECB-24EC-F81B-9AE6-A1108BBC5077}"/>
          </ac:spMkLst>
        </pc:spChg>
        <pc:spChg chg="mod">
          <ac:chgData name="Christine Ferguson" userId="17006150017_tp_box_2" providerId="OAuth2" clId="{B6088842-63CB-4BEA-9054-3188F16FCE0E}" dt="2026-03-10T19:57:57.556" v="2516" actId="20577"/>
          <ac:spMkLst>
            <pc:docMk/>
            <pc:sldMk cId="3285525012" sldId="317"/>
            <ac:spMk id="3" creationId="{F35FA85D-94A7-DC30-0B6F-76BDB5F9C77A}"/>
          </ac:spMkLst>
        </pc:spChg>
        <pc:picChg chg="add mod">
          <ac:chgData name="Christine Ferguson" userId="17006150017_tp_box_2" providerId="OAuth2" clId="{B6088842-63CB-4BEA-9054-3188F16FCE0E}" dt="2026-03-10T19:58:06.923" v="2518" actId="1582"/>
          <ac:picMkLst>
            <pc:docMk/>
            <pc:sldMk cId="3285525012" sldId="317"/>
            <ac:picMk id="4098" creationId="{E2143791-0874-EA8C-BFF5-59754A5EAB86}"/>
          </ac:picMkLst>
        </pc:picChg>
      </pc:sldChg>
      <pc:sldChg chg="addSp modSp new mod modNotesTx">
        <pc:chgData name="Christine Ferguson" userId="17006150017_tp_box_2" providerId="OAuth2" clId="{B6088842-63CB-4BEA-9054-3188F16FCE0E}" dt="2026-03-10T19:55:49.599" v="2477" actId="20577"/>
        <pc:sldMkLst>
          <pc:docMk/>
          <pc:sldMk cId="2455950284" sldId="318"/>
        </pc:sldMkLst>
        <pc:spChg chg="mod">
          <ac:chgData name="Christine Ferguson" userId="17006150017_tp_box_2" providerId="OAuth2" clId="{B6088842-63CB-4BEA-9054-3188F16FCE0E}" dt="2026-03-10T19:46:53.404" v="2012" actId="20577"/>
          <ac:spMkLst>
            <pc:docMk/>
            <pc:sldMk cId="2455950284" sldId="318"/>
            <ac:spMk id="2" creationId="{5B12B81B-85D2-C37F-8A92-B75171A39EE7}"/>
          </ac:spMkLst>
        </pc:spChg>
        <pc:spChg chg="mod">
          <ac:chgData name="Christine Ferguson" userId="17006150017_tp_box_2" providerId="OAuth2" clId="{B6088842-63CB-4BEA-9054-3188F16FCE0E}" dt="2026-03-10T19:55:35.505" v="2400" actId="20577"/>
          <ac:spMkLst>
            <pc:docMk/>
            <pc:sldMk cId="2455950284" sldId="318"/>
            <ac:spMk id="3" creationId="{9AF2DE2C-6B72-001A-8B54-C5CB7EF8EB62}"/>
          </ac:spMkLst>
        </pc:spChg>
        <pc:picChg chg="add mod">
          <ac:chgData name="Christine Ferguson" userId="17006150017_tp_box_2" providerId="OAuth2" clId="{B6088842-63CB-4BEA-9054-3188F16FCE0E}" dt="2026-03-10T19:46:49.158" v="2011" actId="14100"/>
          <ac:picMkLst>
            <pc:docMk/>
            <pc:sldMk cId="2455950284" sldId="318"/>
            <ac:picMk id="3074" creationId="{C8974371-D5C4-8DA8-E26A-8FBC44268EE4}"/>
          </ac:picMkLst>
        </pc:picChg>
      </pc:sldChg>
      <pc:sldChg chg="addSp delSp modSp new mod modNotesTx">
        <pc:chgData name="Christine Ferguson" userId="17006150017_tp_box_2" providerId="OAuth2" clId="{B6088842-63CB-4BEA-9054-3188F16FCE0E}" dt="2026-03-10T19:53:13.653" v="2374" actId="20577"/>
        <pc:sldMkLst>
          <pc:docMk/>
          <pc:sldMk cId="2123013908" sldId="319"/>
        </pc:sldMkLst>
        <pc:spChg chg="mod">
          <ac:chgData name="Christine Ferguson" userId="17006150017_tp_box_2" providerId="OAuth2" clId="{B6088842-63CB-4BEA-9054-3188F16FCE0E}" dt="2026-03-10T19:49:16.506" v="2022" actId="20577"/>
          <ac:spMkLst>
            <pc:docMk/>
            <pc:sldMk cId="2123013908" sldId="319"/>
            <ac:spMk id="2" creationId="{6BD86C26-29BE-3E2D-7A49-A5369F509987}"/>
          </ac:spMkLst>
        </pc:spChg>
        <pc:spChg chg="mod">
          <ac:chgData name="Christine Ferguson" userId="17006150017_tp_box_2" providerId="OAuth2" clId="{B6088842-63CB-4BEA-9054-3188F16FCE0E}" dt="2026-03-10T19:53:13.653" v="2374" actId="20577"/>
          <ac:spMkLst>
            <pc:docMk/>
            <pc:sldMk cId="2123013908" sldId="319"/>
            <ac:spMk id="3" creationId="{7D6FE155-5EAD-2799-252F-20D777354B37}"/>
          </ac:spMkLst>
        </pc:spChg>
        <pc:picChg chg="add del mod">
          <ac:chgData name="Christine Ferguson" userId="17006150017_tp_box_2" providerId="OAuth2" clId="{B6088842-63CB-4BEA-9054-3188F16FCE0E}" dt="2026-03-10T19:39:41.374" v="1784" actId="478"/>
          <ac:picMkLst>
            <pc:docMk/>
            <pc:sldMk cId="2123013908" sldId="319"/>
            <ac:picMk id="4" creationId="{48CF36EA-CFFB-92A6-5891-0285F993AA48}"/>
          </ac:picMkLst>
        </pc:picChg>
        <pc:picChg chg="add mod">
          <ac:chgData name="Christine Ferguson" userId="17006150017_tp_box_2" providerId="OAuth2" clId="{B6088842-63CB-4BEA-9054-3188F16FCE0E}" dt="2026-03-10T19:39:48.495" v="1788" actId="1076"/>
          <ac:picMkLst>
            <pc:docMk/>
            <pc:sldMk cId="2123013908" sldId="319"/>
            <ac:picMk id="2050" creationId="{DB82A776-9EFE-A0A4-E72C-2A743452C309}"/>
          </ac:picMkLst>
        </pc:picChg>
      </pc:sldChg>
      <pc:sldMasterChg chg="delSldLayout modSldLayout">
        <pc:chgData name="Christine Ferguson" userId="17006150017_tp_box_2" providerId="OAuth2" clId="{B6088842-63CB-4BEA-9054-3188F16FCE0E}" dt="2026-03-10T19:54:17.633" v="2398" actId="47"/>
        <pc:sldMasterMkLst>
          <pc:docMk/>
          <pc:sldMasterMk cId="0" sldId="2147483677"/>
        </pc:sldMasterMkLst>
        <pc:sldLayoutChg chg="modSp mod">
          <pc:chgData name="Christine Ferguson" userId="17006150017_tp_box_2" providerId="OAuth2" clId="{B6088842-63CB-4BEA-9054-3188F16FCE0E}" dt="2026-03-10T18:06:37.783" v="28" actId="20577"/>
          <pc:sldLayoutMkLst>
            <pc:docMk/>
            <pc:sldMasterMk cId="0" sldId="2147483677"/>
            <pc:sldLayoutMk cId="0" sldId="2147483648"/>
          </pc:sldLayoutMkLst>
          <pc:spChg chg="mod">
            <ac:chgData name="Christine Ferguson" userId="17006150017_tp_box_2" providerId="OAuth2" clId="{B6088842-63CB-4BEA-9054-3188F16FCE0E}" dt="2026-03-10T18:06:37.783" v="28" actId="20577"/>
            <ac:spMkLst>
              <pc:docMk/>
              <pc:sldMasterMk cId="0" sldId="2147483677"/>
              <pc:sldLayoutMk cId="0" sldId="2147483648"/>
              <ac:spMk id="10" creationId="{00000000-0000-0000-0000-000000000000}"/>
            </ac:spMkLst>
          </pc:spChg>
        </pc:sldLayoutChg>
        <pc:sldLayoutChg chg="del">
          <pc:chgData name="Christine Ferguson" userId="17006150017_tp_box_2" providerId="OAuth2" clId="{B6088842-63CB-4BEA-9054-3188F16FCE0E}" dt="2026-03-10T19:54:17.633" v="2398" actId="47"/>
          <pc:sldLayoutMkLst>
            <pc:docMk/>
            <pc:sldMasterMk cId="0" sldId="2147483677"/>
            <pc:sldLayoutMk cId="0" sldId="2147483649"/>
          </pc:sldLayoutMkLst>
        </pc:sldLayoutChg>
        <pc:sldLayoutChg chg="modSp mod">
          <pc:chgData name="Christine Ferguson" userId="17006150017_tp_box_2" providerId="OAuth2" clId="{B6088842-63CB-4BEA-9054-3188F16FCE0E}" dt="2026-03-10T18:56:12.680" v="705" actId="255"/>
          <pc:sldLayoutMkLst>
            <pc:docMk/>
            <pc:sldMasterMk cId="0" sldId="2147483677"/>
            <pc:sldLayoutMk cId="0" sldId="2147483650"/>
          </pc:sldLayoutMkLst>
          <pc:spChg chg="mod">
            <ac:chgData name="Christine Ferguson" userId="17006150017_tp_box_2" providerId="OAuth2" clId="{B6088842-63CB-4BEA-9054-3188F16FCE0E}" dt="2026-03-10T18:56:12.680" v="705" actId="255"/>
            <ac:spMkLst>
              <pc:docMk/>
              <pc:sldMasterMk cId="0" sldId="2147483677"/>
              <pc:sldLayoutMk cId="0" sldId="2147483650"/>
              <ac:spMk id="17" creationId="{00000000-0000-0000-0000-000000000000}"/>
            </ac:spMkLst>
          </pc:spChg>
        </pc:sldLayoutChg>
        <pc:sldLayoutChg chg="del">
          <pc:chgData name="Christine Ferguson" userId="17006150017_tp_box_2" providerId="OAuth2" clId="{B6088842-63CB-4BEA-9054-3188F16FCE0E}" dt="2026-03-10T19:52:11.962" v="2274" actId="47"/>
          <pc:sldLayoutMkLst>
            <pc:docMk/>
            <pc:sldMasterMk cId="0" sldId="2147483677"/>
            <pc:sldLayoutMk cId="0" sldId="2147483651"/>
          </pc:sldLayoutMkLst>
        </pc:sldLayoutChg>
        <pc:sldLayoutChg chg="del">
          <pc:chgData name="Christine Ferguson" userId="17006150017_tp_box_2" providerId="OAuth2" clId="{B6088842-63CB-4BEA-9054-3188F16FCE0E}" dt="2026-03-10T19:52:11.962" v="2274" actId="47"/>
          <pc:sldLayoutMkLst>
            <pc:docMk/>
            <pc:sldMasterMk cId="0" sldId="2147483677"/>
            <pc:sldLayoutMk cId="0" sldId="2147483652"/>
          </pc:sldLayoutMkLst>
        </pc:sldLayoutChg>
        <pc:sldLayoutChg chg="del">
          <pc:chgData name="Christine Ferguson" userId="17006150017_tp_box_2" providerId="OAuth2" clId="{B6088842-63CB-4BEA-9054-3188F16FCE0E}" dt="2026-03-10T19:52:11.962" v="2274" actId="47"/>
          <pc:sldLayoutMkLst>
            <pc:docMk/>
            <pc:sldMasterMk cId="0" sldId="2147483677"/>
            <pc:sldLayoutMk cId="0" sldId="2147483653"/>
          </pc:sldLayoutMkLst>
        </pc:sldLayoutChg>
        <pc:sldLayoutChg chg="del">
          <pc:chgData name="Christine Ferguson" userId="17006150017_tp_box_2" providerId="OAuth2" clId="{B6088842-63CB-4BEA-9054-3188F16FCE0E}" dt="2026-03-10T19:52:11.962" v="2274" actId="47"/>
          <pc:sldLayoutMkLst>
            <pc:docMk/>
            <pc:sldMasterMk cId="0" sldId="2147483677"/>
            <pc:sldLayoutMk cId="0" sldId="2147483654"/>
          </pc:sldLayoutMkLst>
        </pc:sldLayoutChg>
        <pc:sldLayoutChg chg="del">
          <pc:chgData name="Christine Ferguson" userId="17006150017_tp_box_2" providerId="OAuth2" clId="{B6088842-63CB-4BEA-9054-3188F16FCE0E}" dt="2026-03-10T19:12:05.589" v="940" actId="47"/>
          <pc:sldLayoutMkLst>
            <pc:docMk/>
            <pc:sldMasterMk cId="0" sldId="2147483677"/>
            <pc:sldLayoutMk cId="0" sldId="2147483655"/>
          </pc:sldLayoutMkLst>
        </pc:sldLayoutChg>
        <pc:sldLayoutChg chg="del">
          <pc:chgData name="Christine Ferguson" userId="17006150017_tp_box_2" providerId="OAuth2" clId="{B6088842-63CB-4BEA-9054-3188F16FCE0E}" dt="2026-03-10T19:52:11.962" v="2274" actId="47"/>
          <pc:sldLayoutMkLst>
            <pc:docMk/>
            <pc:sldMasterMk cId="0" sldId="2147483677"/>
            <pc:sldLayoutMk cId="0" sldId="2147483656"/>
          </pc:sldLayoutMkLst>
        </pc:sldLayoutChg>
        <pc:sldLayoutChg chg="del">
          <pc:chgData name="Christine Ferguson" userId="17006150017_tp_box_2" providerId="OAuth2" clId="{B6088842-63CB-4BEA-9054-3188F16FCE0E}" dt="2026-03-10T19:52:11.962" v="2274" actId="47"/>
          <pc:sldLayoutMkLst>
            <pc:docMk/>
            <pc:sldMasterMk cId="0" sldId="2147483677"/>
            <pc:sldLayoutMk cId="0" sldId="2147483657"/>
          </pc:sldLayoutMkLst>
        </pc:sldLayoutChg>
        <pc:sldLayoutChg chg="del">
          <pc:chgData name="Christine Ferguson" userId="17006150017_tp_box_2" providerId="OAuth2" clId="{B6088842-63CB-4BEA-9054-3188F16FCE0E}" dt="2026-03-10T19:54:16.647" v="2397" actId="47"/>
          <pc:sldLayoutMkLst>
            <pc:docMk/>
            <pc:sldMasterMk cId="0" sldId="2147483677"/>
            <pc:sldLayoutMk cId="0" sldId="2147483659"/>
          </pc:sldLayoutMkLst>
        </pc:sldLayoutChg>
        <pc:sldLayoutChg chg="del">
          <pc:chgData name="Christine Ferguson" userId="17006150017_tp_box_2" providerId="OAuth2" clId="{B6088842-63CB-4BEA-9054-3188F16FCE0E}" dt="2026-03-10T19:52:11.962" v="2274" actId="47"/>
          <pc:sldLayoutMkLst>
            <pc:docMk/>
            <pc:sldMasterMk cId="0" sldId="2147483677"/>
            <pc:sldLayoutMk cId="0" sldId="2147483660"/>
          </pc:sldLayoutMkLst>
        </pc:sldLayoutChg>
        <pc:sldLayoutChg chg="del">
          <pc:chgData name="Christine Ferguson" userId="17006150017_tp_box_2" providerId="OAuth2" clId="{B6088842-63CB-4BEA-9054-3188F16FCE0E}" dt="2026-03-10T19:52:11.962" v="2274" actId="47"/>
          <pc:sldLayoutMkLst>
            <pc:docMk/>
            <pc:sldMasterMk cId="0" sldId="2147483677"/>
            <pc:sldLayoutMk cId="0" sldId="2147483661"/>
          </pc:sldLayoutMkLst>
        </pc:sldLayoutChg>
        <pc:sldLayoutChg chg="del">
          <pc:chgData name="Christine Ferguson" userId="17006150017_tp_box_2" providerId="OAuth2" clId="{B6088842-63CB-4BEA-9054-3188F16FCE0E}" dt="2026-03-10T19:52:11.962" v="2274" actId="47"/>
          <pc:sldLayoutMkLst>
            <pc:docMk/>
            <pc:sldMasterMk cId="0" sldId="2147483677"/>
            <pc:sldLayoutMk cId="0" sldId="2147483662"/>
          </pc:sldLayoutMkLst>
        </pc:sldLayoutChg>
        <pc:sldLayoutChg chg="del">
          <pc:chgData name="Christine Ferguson" userId="17006150017_tp_box_2" providerId="OAuth2" clId="{B6088842-63CB-4BEA-9054-3188F16FCE0E}" dt="2026-03-10T19:52:11.962" v="2274" actId="47"/>
          <pc:sldLayoutMkLst>
            <pc:docMk/>
            <pc:sldMasterMk cId="0" sldId="2147483677"/>
            <pc:sldLayoutMk cId="0" sldId="2147483663"/>
          </pc:sldLayoutMkLst>
        </pc:sldLayoutChg>
        <pc:sldLayoutChg chg="del">
          <pc:chgData name="Christine Ferguson" userId="17006150017_tp_box_2" providerId="OAuth2" clId="{B6088842-63CB-4BEA-9054-3188F16FCE0E}" dt="2026-03-10T19:52:11.962" v="2274" actId="47"/>
          <pc:sldLayoutMkLst>
            <pc:docMk/>
            <pc:sldMasterMk cId="0" sldId="2147483677"/>
            <pc:sldLayoutMk cId="0" sldId="2147483664"/>
          </pc:sldLayoutMkLst>
        </pc:sldLayoutChg>
        <pc:sldLayoutChg chg="del">
          <pc:chgData name="Christine Ferguson" userId="17006150017_tp_box_2" providerId="OAuth2" clId="{B6088842-63CB-4BEA-9054-3188F16FCE0E}" dt="2026-03-10T19:52:11.962" v="2274" actId="47"/>
          <pc:sldLayoutMkLst>
            <pc:docMk/>
            <pc:sldMasterMk cId="0" sldId="2147483677"/>
            <pc:sldLayoutMk cId="0" sldId="2147483665"/>
          </pc:sldLayoutMkLst>
        </pc:sldLayoutChg>
        <pc:sldLayoutChg chg="del">
          <pc:chgData name="Christine Ferguson" userId="17006150017_tp_box_2" providerId="OAuth2" clId="{B6088842-63CB-4BEA-9054-3188F16FCE0E}" dt="2026-03-10T19:52:11.962" v="2274" actId="47"/>
          <pc:sldLayoutMkLst>
            <pc:docMk/>
            <pc:sldMasterMk cId="0" sldId="2147483677"/>
            <pc:sldLayoutMk cId="0" sldId="2147483666"/>
          </pc:sldLayoutMkLst>
        </pc:sldLayoutChg>
        <pc:sldLayoutChg chg="del">
          <pc:chgData name="Christine Ferguson" userId="17006150017_tp_box_2" providerId="OAuth2" clId="{B6088842-63CB-4BEA-9054-3188F16FCE0E}" dt="2026-03-10T19:52:11.962" v="2274" actId="47"/>
          <pc:sldLayoutMkLst>
            <pc:docMk/>
            <pc:sldMasterMk cId="0" sldId="2147483677"/>
            <pc:sldLayoutMk cId="0" sldId="2147483667"/>
          </pc:sldLayoutMkLst>
        </pc:sldLayoutChg>
        <pc:sldLayoutChg chg="del">
          <pc:chgData name="Christine Ferguson" userId="17006150017_tp_box_2" providerId="OAuth2" clId="{B6088842-63CB-4BEA-9054-3188F16FCE0E}" dt="2026-03-10T19:52:11.962" v="2274" actId="47"/>
          <pc:sldLayoutMkLst>
            <pc:docMk/>
            <pc:sldMasterMk cId="0" sldId="2147483677"/>
            <pc:sldLayoutMk cId="0" sldId="2147483668"/>
          </pc:sldLayoutMkLst>
        </pc:sldLayoutChg>
        <pc:sldLayoutChg chg="del">
          <pc:chgData name="Christine Ferguson" userId="17006150017_tp_box_2" providerId="OAuth2" clId="{B6088842-63CB-4BEA-9054-3188F16FCE0E}" dt="2026-03-10T19:52:11.962" v="2274" actId="47"/>
          <pc:sldLayoutMkLst>
            <pc:docMk/>
            <pc:sldMasterMk cId="0" sldId="2147483677"/>
            <pc:sldLayoutMk cId="0" sldId="2147483669"/>
          </pc:sldLayoutMkLst>
        </pc:sldLayoutChg>
        <pc:sldLayoutChg chg="del">
          <pc:chgData name="Christine Ferguson" userId="17006150017_tp_box_2" providerId="OAuth2" clId="{B6088842-63CB-4BEA-9054-3188F16FCE0E}" dt="2026-03-10T19:52:11.962" v="2274" actId="47"/>
          <pc:sldLayoutMkLst>
            <pc:docMk/>
            <pc:sldMasterMk cId="0" sldId="2147483677"/>
            <pc:sldLayoutMk cId="0" sldId="2147483670"/>
          </pc:sldLayoutMkLst>
        </pc:sldLayoutChg>
        <pc:sldLayoutChg chg="del">
          <pc:chgData name="Christine Ferguson" userId="17006150017_tp_box_2" providerId="OAuth2" clId="{B6088842-63CB-4BEA-9054-3188F16FCE0E}" dt="2026-03-10T19:52:11.962" v="2274" actId="47"/>
          <pc:sldLayoutMkLst>
            <pc:docMk/>
            <pc:sldMasterMk cId="0" sldId="2147483677"/>
            <pc:sldLayoutMk cId="0" sldId="2147483671"/>
          </pc:sldLayoutMkLst>
        </pc:sldLayoutChg>
      </pc:sldMasterChg>
      <pc:sldMasterChg chg="del delSldLayout">
        <pc:chgData name="Christine Ferguson" userId="17006150017_tp_box_2" providerId="OAuth2" clId="{B6088842-63CB-4BEA-9054-3188F16FCE0E}" dt="2026-03-10T18:07:39.773" v="73" actId="47"/>
        <pc:sldMasterMkLst>
          <pc:docMk/>
          <pc:sldMasterMk cId="0" sldId="2147483678"/>
        </pc:sldMasterMkLst>
        <pc:sldLayoutChg chg="del">
          <pc:chgData name="Christine Ferguson" userId="17006150017_tp_box_2" providerId="OAuth2" clId="{B6088842-63CB-4BEA-9054-3188F16FCE0E}" dt="2026-03-10T18:07:39.773" v="73" actId="47"/>
          <pc:sldLayoutMkLst>
            <pc:docMk/>
            <pc:sldMasterMk cId="0" sldId="2147483678"/>
            <pc:sldLayoutMk cId="0" sldId="2147483675"/>
          </pc:sldLayoutMkLst>
        </pc:sldLayoutChg>
        <pc:sldLayoutChg chg="del">
          <pc:chgData name="Christine Ferguson" userId="17006150017_tp_box_2" providerId="OAuth2" clId="{B6088842-63CB-4BEA-9054-3188F16FCE0E}" dt="2026-03-10T18:07:39.773" v="73" actId="47"/>
          <pc:sldLayoutMkLst>
            <pc:docMk/>
            <pc:sldMasterMk cId="0" sldId="2147483678"/>
            <pc:sldLayoutMk cId="0" sldId="214748367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3ea2f20f3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3ea2f20f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Evening meal should be lighter. Largest meal should be breakfast and/or lunch</a:t>
            </a:r>
          </a:p>
        </p:txBody>
      </p:sp>
    </p:spTree>
    <p:extLst>
      <p:ext uri="{BB962C8B-B14F-4D97-AF65-F5344CB8AC3E}">
        <p14:creationId xmlns:p14="http://schemas.microsoft.com/office/powerpoint/2010/main" val="649792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Meta-analysis of 5 Randomized Controlled Trials</a:t>
            </a:r>
          </a:p>
          <a:p>
            <a:endParaRPr lang="en-US" dirty="0"/>
          </a:p>
        </p:txBody>
      </p:sp>
    </p:spTree>
    <p:extLst>
      <p:ext uri="{BB962C8B-B14F-4D97-AF65-F5344CB8AC3E}">
        <p14:creationId xmlns:p14="http://schemas.microsoft.com/office/powerpoint/2010/main" val="186325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8" name="Google Shape;898;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396950" y="1385875"/>
            <a:ext cx="6350100" cy="19428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Clr>
                <a:srgbClr val="191919"/>
              </a:buClr>
              <a:buSzPts val="5200"/>
              <a:buNone/>
              <a:defRPr sz="7200">
                <a:latin typeface="Arial" panose="020B0604020202020204" pitchFamily="34" charset="0"/>
                <a:cs typeface="Arial" panose="020B0604020202020204" pitchFamily="34" charset="0"/>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0" name="Google Shape;10;p2"/>
          <p:cNvSpPr txBox="1">
            <a:spLocks noGrp="1"/>
          </p:cNvSpPr>
          <p:nvPr>
            <p:ph type="subTitle" idx="1"/>
          </p:nvPr>
        </p:nvSpPr>
        <p:spPr>
          <a:xfrm>
            <a:off x="1396950" y="3447875"/>
            <a:ext cx="63501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2"/>
              </a:buClr>
              <a:buSzPts val="1400"/>
              <a:buNone/>
              <a:defRPr sz="1600">
                <a:solidFill>
                  <a:schemeClr val="lt1"/>
                </a:solidFill>
                <a:latin typeface="Work Sans Medium"/>
                <a:ea typeface="Work Sans Medium"/>
                <a:cs typeface="Work Sans Medium"/>
                <a:sym typeface="Work Sans Medium"/>
              </a:defRPr>
            </a:lvl1pPr>
            <a:lvl2pPr lvl="1" algn="ctr">
              <a:lnSpc>
                <a:spcPct val="100000"/>
              </a:lnSpc>
              <a:spcBef>
                <a:spcPts val="0"/>
              </a:spcBef>
              <a:spcAft>
                <a:spcPts val="0"/>
              </a:spcAft>
              <a:buClr>
                <a:schemeClr val="accent2"/>
              </a:buClr>
              <a:buSzPts val="1800"/>
              <a:buNone/>
              <a:defRPr sz="1800" b="1">
                <a:solidFill>
                  <a:schemeClr val="accent2"/>
                </a:solidFill>
              </a:defRPr>
            </a:lvl2pPr>
            <a:lvl3pPr lvl="2" algn="ctr">
              <a:lnSpc>
                <a:spcPct val="100000"/>
              </a:lnSpc>
              <a:spcBef>
                <a:spcPts val="0"/>
              </a:spcBef>
              <a:spcAft>
                <a:spcPts val="0"/>
              </a:spcAft>
              <a:buClr>
                <a:schemeClr val="accent2"/>
              </a:buClr>
              <a:buSzPts val="1800"/>
              <a:buNone/>
              <a:defRPr sz="1800" b="1">
                <a:solidFill>
                  <a:schemeClr val="accent2"/>
                </a:solidFill>
              </a:defRPr>
            </a:lvl3pPr>
            <a:lvl4pPr lvl="3" algn="ctr">
              <a:lnSpc>
                <a:spcPct val="100000"/>
              </a:lnSpc>
              <a:spcBef>
                <a:spcPts val="0"/>
              </a:spcBef>
              <a:spcAft>
                <a:spcPts val="0"/>
              </a:spcAft>
              <a:buClr>
                <a:schemeClr val="accent2"/>
              </a:buClr>
              <a:buSzPts val="1800"/>
              <a:buNone/>
              <a:defRPr sz="1800" b="1">
                <a:solidFill>
                  <a:schemeClr val="accent2"/>
                </a:solidFill>
              </a:defRPr>
            </a:lvl4pPr>
            <a:lvl5pPr lvl="4" algn="ctr">
              <a:lnSpc>
                <a:spcPct val="100000"/>
              </a:lnSpc>
              <a:spcBef>
                <a:spcPts val="0"/>
              </a:spcBef>
              <a:spcAft>
                <a:spcPts val="0"/>
              </a:spcAft>
              <a:buClr>
                <a:schemeClr val="accent2"/>
              </a:buClr>
              <a:buSzPts val="1800"/>
              <a:buNone/>
              <a:defRPr sz="1800" b="1">
                <a:solidFill>
                  <a:schemeClr val="accent2"/>
                </a:solidFill>
              </a:defRPr>
            </a:lvl5pPr>
            <a:lvl6pPr lvl="5" algn="ctr">
              <a:lnSpc>
                <a:spcPct val="100000"/>
              </a:lnSpc>
              <a:spcBef>
                <a:spcPts val="0"/>
              </a:spcBef>
              <a:spcAft>
                <a:spcPts val="0"/>
              </a:spcAft>
              <a:buClr>
                <a:schemeClr val="accent2"/>
              </a:buClr>
              <a:buSzPts val="1800"/>
              <a:buNone/>
              <a:defRPr sz="1800" b="1">
                <a:solidFill>
                  <a:schemeClr val="accent2"/>
                </a:solidFill>
              </a:defRPr>
            </a:lvl6pPr>
            <a:lvl7pPr lvl="6" algn="ctr">
              <a:lnSpc>
                <a:spcPct val="100000"/>
              </a:lnSpc>
              <a:spcBef>
                <a:spcPts val="0"/>
              </a:spcBef>
              <a:spcAft>
                <a:spcPts val="0"/>
              </a:spcAft>
              <a:buClr>
                <a:schemeClr val="accent2"/>
              </a:buClr>
              <a:buSzPts val="1800"/>
              <a:buNone/>
              <a:defRPr sz="1800" b="1">
                <a:solidFill>
                  <a:schemeClr val="accent2"/>
                </a:solidFill>
              </a:defRPr>
            </a:lvl7pPr>
            <a:lvl8pPr lvl="7" algn="ctr">
              <a:lnSpc>
                <a:spcPct val="100000"/>
              </a:lnSpc>
              <a:spcBef>
                <a:spcPts val="0"/>
              </a:spcBef>
              <a:spcAft>
                <a:spcPts val="0"/>
              </a:spcAft>
              <a:buClr>
                <a:schemeClr val="accent2"/>
              </a:buClr>
              <a:buSzPts val="1800"/>
              <a:buNone/>
              <a:defRPr sz="1800" b="1">
                <a:solidFill>
                  <a:schemeClr val="accent2"/>
                </a:solidFill>
              </a:defRPr>
            </a:lvl8pPr>
            <a:lvl9pPr lvl="8" algn="ctr">
              <a:lnSpc>
                <a:spcPct val="100000"/>
              </a:lnSpc>
              <a:spcBef>
                <a:spcPts val="0"/>
              </a:spcBef>
              <a:spcAft>
                <a:spcPts val="0"/>
              </a:spcAft>
              <a:buClr>
                <a:schemeClr val="accent2"/>
              </a:buClr>
              <a:buSzPts val="1800"/>
              <a:buNone/>
              <a:defRPr sz="1800" b="1">
                <a:solidFill>
                  <a:schemeClr val="accent2"/>
                </a:solidFill>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17" name="Google Shape;17;p4"/>
          <p:cNvSpPr txBox="1">
            <a:spLocks noGrp="1"/>
          </p:cNvSpPr>
          <p:nvPr>
            <p:ph type="body" idx="1" hasCustomPrompt="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279400" rtl="0">
              <a:lnSpc>
                <a:spcPct val="100000"/>
              </a:lnSpc>
              <a:spcBef>
                <a:spcPts val="0"/>
              </a:spcBef>
              <a:spcAft>
                <a:spcPts val="600"/>
              </a:spcAft>
              <a:buClr>
                <a:schemeClr val="tx1"/>
              </a:buClr>
              <a:buSzPct val="85000"/>
              <a:buFont typeface="Nunito Light"/>
              <a:buChar char="●"/>
              <a:defRPr sz="2000">
                <a:solidFill>
                  <a:schemeClr val="accent4"/>
                </a:solidFill>
                <a:latin typeface="+mn-lt"/>
                <a:cs typeface="Arial" panose="020B0604020202020204" pitchFamily="34" charset="0"/>
              </a:defRPr>
            </a:lvl1pPr>
            <a:lvl2pPr marL="914400" lvl="1" indent="-304800" rtl="0">
              <a:lnSpc>
                <a:spcPct val="100000"/>
              </a:lnSpc>
              <a:spcBef>
                <a:spcPts val="0"/>
              </a:spcBef>
              <a:spcAft>
                <a:spcPts val="600"/>
              </a:spcAft>
              <a:buClr>
                <a:schemeClr val="tx1"/>
              </a:buClr>
              <a:buSzPct val="85000"/>
              <a:buFont typeface="Nunito Light"/>
              <a:buChar char="○"/>
              <a:defRPr sz="2000">
                <a:solidFill>
                  <a:schemeClr val="accent4"/>
                </a:solidFill>
                <a:latin typeface="+mn-lt"/>
              </a:defRPr>
            </a:lvl2pPr>
            <a:lvl3pPr marL="1371600" lvl="2" indent="-304800" rtl="0">
              <a:lnSpc>
                <a:spcPct val="100000"/>
              </a:lnSpc>
              <a:spcBef>
                <a:spcPts val="0"/>
              </a:spcBef>
              <a:spcAft>
                <a:spcPts val="600"/>
              </a:spcAft>
              <a:buClr>
                <a:srgbClr val="FFC800"/>
              </a:buClr>
              <a:buSzPct val="85000"/>
              <a:buFont typeface="Nunito Light"/>
              <a:buChar char="■"/>
              <a:defRPr sz="2000">
                <a:solidFill>
                  <a:schemeClr val="accent4"/>
                </a:solidFill>
                <a:latin typeface="+mn-lt"/>
              </a:defRPr>
            </a:lvl3pPr>
            <a:lvl4pPr marL="1828800" lvl="3" indent="-304800" rtl="0">
              <a:lnSpc>
                <a:spcPct val="115000"/>
              </a:lnSpc>
              <a:spcBef>
                <a:spcPts val="1600"/>
              </a:spcBef>
              <a:spcAft>
                <a:spcPts val="0"/>
              </a:spcAft>
              <a:buClr>
                <a:srgbClr val="FFC800"/>
              </a:buClr>
              <a:buSzPts val="1200"/>
              <a:buFont typeface="Nunito Light"/>
              <a:buChar char="●"/>
              <a:defRPr>
                <a:solidFill>
                  <a:srgbClr val="434343"/>
                </a:solidFill>
              </a:defRPr>
            </a:lvl4pPr>
            <a:lvl5pPr marL="2286000" lvl="4" indent="-304800" rtl="0">
              <a:lnSpc>
                <a:spcPct val="115000"/>
              </a:lnSpc>
              <a:spcBef>
                <a:spcPts val="1600"/>
              </a:spcBef>
              <a:spcAft>
                <a:spcPts val="0"/>
              </a:spcAft>
              <a:buClr>
                <a:srgbClr val="434343"/>
              </a:buClr>
              <a:buSzPts val="1200"/>
              <a:buFont typeface="Nunito Light"/>
              <a:buChar char="○"/>
              <a:defRPr>
                <a:solidFill>
                  <a:srgbClr val="434343"/>
                </a:solidFill>
              </a:defRPr>
            </a:lvl5pPr>
            <a:lvl6pPr marL="2743200" lvl="5" indent="-304800" rtl="0">
              <a:lnSpc>
                <a:spcPct val="115000"/>
              </a:lnSpc>
              <a:spcBef>
                <a:spcPts val="1600"/>
              </a:spcBef>
              <a:spcAft>
                <a:spcPts val="0"/>
              </a:spcAft>
              <a:buClr>
                <a:srgbClr val="434343"/>
              </a:buClr>
              <a:buSzPts val="1200"/>
              <a:buFont typeface="Nunito Light"/>
              <a:buChar char="■"/>
              <a:defRPr>
                <a:solidFill>
                  <a:srgbClr val="434343"/>
                </a:solidFill>
              </a:defRPr>
            </a:lvl6pPr>
            <a:lvl7pPr marL="3200400" lvl="6" indent="-304800" rtl="0">
              <a:lnSpc>
                <a:spcPct val="115000"/>
              </a:lnSpc>
              <a:spcBef>
                <a:spcPts val="1600"/>
              </a:spcBef>
              <a:spcAft>
                <a:spcPts val="0"/>
              </a:spcAft>
              <a:buClr>
                <a:srgbClr val="434343"/>
              </a:buClr>
              <a:buSzPts val="1200"/>
              <a:buFont typeface="Nunito Light"/>
              <a:buChar char="●"/>
              <a:defRPr>
                <a:solidFill>
                  <a:srgbClr val="434343"/>
                </a:solidFill>
              </a:defRPr>
            </a:lvl7pPr>
            <a:lvl8pPr marL="3657600" lvl="7" indent="-304800" rtl="0">
              <a:lnSpc>
                <a:spcPct val="115000"/>
              </a:lnSpc>
              <a:spcBef>
                <a:spcPts val="1600"/>
              </a:spcBef>
              <a:spcAft>
                <a:spcPts val="0"/>
              </a:spcAft>
              <a:buClr>
                <a:srgbClr val="434343"/>
              </a:buClr>
              <a:buSzPts val="1200"/>
              <a:buFont typeface="Nunito Light"/>
              <a:buChar char="○"/>
              <a:defRPr>
                <a:solidFill>
                  <a:srgbClr val="434343"/>
                </a:solidFill>
              </a:defRPr>
            </a:lvl8pPr>
            <a:lvl9pPr marL="4114800" lvl="8" indent="-304800" rtl="0">
              <a:lnSpc>
                <a:spcPct val="115000"/>
              </a:lnSpc>
              <a:spcBef>
                <a:spcPts val="1600"/>
              </a:spcBef>
              <a:spcAft>
                <a:spcPts val="1600"/>
              </a:spcAft>
              <a:buClr>
                <a:srgbClr val="434343"/>
              </a:buClr>
              <a:buSzPts val="1200"/>
              <a:buFont typeface="Nunito Light"/>
              <a:buChar char="■"/>
              <a:defRPr>
                <a:solidFill>
                  <a:srgbClr val="434343"/>
                </a:solidFill>
              </a:defRPr>
            </a:lvl9pPr>
          </a:lstStyle>
          <a:p>
            <a:r>
              <a:rPr lang="en-US" dirty="0"/>
              <a:t>X</a:t>
            </a:r>
          </a:p>
          <a:p>
            <a:pPr lvl="1"/>
            <a:r>
              <a:rPr lang="en-US" dirty="0"/>
              <a:t>Text </a:t>
            </a:r>
            <a:r>
              <a:rPr lang="en-US" dirty="0" err="1"/>
              <a:t>text</a:t>
            </a:r>
            <a:endParaRPr lang="en-US" dirty="0"/>
          </a:p>
          <a:p>
            <a:pPr lvl="2"/>
            <a:r>
              <a:rPr lang="en-US" dirty="0"/>
              <a:t>Text </a:t>
            </a:r>
            <a:r>
              <a:rPr lang="en-US" dirty="0" err="1"/>
              <a:t>text</a:t>
            </a:r>
            <a:endParaRPr lang="en-US" dirty="0"/>
          </a:p>
          <a:p>
            <a:pPr lvl="1"/>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anks">
  <p:cSld name="CUSTOM_3_1">
    <p:bg>
      <p:bgPr>
        <a:blipFill>
          <a:blip r:embed="rId2">
            <a:alphaModFix/>
          </a:blip>
          <a:stretch>
            <a:fillRect/>
          </a:stretch>
        </a:blipFill>
        <a:effectLst/>
      </p:bgPr>
    </p:bg>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1801350" y="540000"/>
            <a:ext cx="5541300" cy="105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7200">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131" name="Google Shape;131;p26"/>
          <p:cNvSpPr txBox="1">
            <a:spLocks noGrp="1"/>
          </p:cNvSpPr>
          <p:nvPr>
            <p:ph type="subTitle" idx="1"/>
          </p:nvPr>
        </p:nvSpPr>
        <p:spPr>
          <a:xfrm>
            <a:off x="1801350" y="1924488"/>
            <a:ext cx="5541300" cy="105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132" name="Google Shape;132;p26"/>
          <p:cNvSpPr txBox="1"/>
          <p:nvPr/>
        </p:nvSpPr>
        <p:spPr>
          <a:xfrm>
            <a:off x="1801350" y="3770200"/>
            <a:ext cx="55413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dirty="0">
                <a:solidFill>
                  <a:schemeClr val="lt1"/>
                </a:solidFill>
                <a:latin typeface="Arial" panose="020B0604020202020204" pitchFamily="34" charset="0"/>
                <a:ea typeface="Work Sans"/>
                <a:cs typeface="Arial" panose="020B0604020202020204" pitchFamily="34" charset="0"/>
                <a:sym typeface="Work Sans"/>
              </a:rPr>
              <a:t>CREDITS: This presentation template was created by </a:t>
            </a:r>
            <a:r>
              <a:rPr lang="en" sz="1200" u="sng" dirty="0">
                <a:solidFill>
                  <a:schemeClr val="lt1"/>
                </a:solidFill>
                <a:latin typeface="Arial" panose="020B0604020202020204" pitchFamily="34" charset="0"/>
                <a:ea typeface="Work Sans"/>
                <a:cs typeface="Arial" panose="020B0604020202020204" pitchFamily="34" charset="0"/>
                <a:sym typeface="Work Sans"/>
                <a:hlinkClick r:id="rId3">
                  <a:extLst>
                    <a:ext uri="{A12FA001-AC4F-418D-AE19-62706E023703}">
                      <ahyp:hlinkClr xmlns:ahyp="http://schemas.microsoft.com/office/drawing/2018/hyperlinkcolor" val="tx"/>
                    </a:ext>
                  </a:extLst>
                </a:hlinkClick>
              </a:rPr>
              <a:t>Slidesgo</a:t>
            </a:r>
            <a:r>
              <a:rPr lang="en" sz="1200" dirty="0">
                <a:solidFill>
                  <a:schemeClr val="lt1"/>
                </a:solidFill>
                <a:latin typeface="Arial" panose="020B0604020202020204" pitchFamily="34" charset="0"/>
                <a:ea typeface="Work Sans"/>
                <a:cs typeface="Arial" panose="020B0604020202020204" pitchFamily="34" charset="0"/>
                <a:sym typeface="Work Sans"/>
              </a:rPr>
              <a:t>, and includes icons by </a:t>
            </a:r>
            <a:r>
              <a:rPr lang="en" sz="1200" u="sng" dirty="0">
                <a:solidFill>
                  <a:schemeClr val="lt1"/>
                </a:solidFill>
                <a:latin typeface="Arial" panose="020B0604020202020204" pitchFamily="34" charset="0"/>
                <a:ea typeface="Work Sans"/>
                <a:cs typeface="Arial" panose="020B0604020202020204" pitchFamily="34" charset="0"/>
                <a:sym typeface="Work Sans"/>
                <a:hlinkClick r:id="rId4">
                  <a:extLst>
                    <a:ext uri="{A12FA001-AC4F-418D-AE19-62706E023703}">
                      <ahyp:hlinkClr xmlns:ahyp="http://schemas.microsoft.com/office/drawing/2018/hyperlinkcolor" val="tx"/>
                    </a:ext>
                  </a:extLst>
                </a:hlinkClick>
              </a:rPr>
              <a:t>Flaticon</a:t>
            </a:r>
            <a:r>
              <a:rPr lang="en" sz="1200" dirty="0">
                <a:solidFill>
                  <a:schemeClr val="lt1"/>
                </a:solidFill>
                <a:latin typeface="Arial" panose="020B0604020202020204" pitchFamily="34" charset="0"/>
                <a:ea typeface="Work Sans"/>
                <a:cs typeface="Arial" panose="020B0604020202020204" pitchFamily="34" charset="0"/>
                <a:sym typeface="Work Sans"/>
              </a:rPr>
              <a:t>, and infographics &amp; images by </a:t>
            </a:r>
            <a:r>
              <a:rPr lang="en" sz="1200" u="sng" dirty="0">
                <a:solidFill>
                  <a:schemeClr val="lt1"/>
                </a:solidFill>
                <a:latin typeface="Arial" panose="020B0604020202020204" pitchFamily="34" charset="0"/>
                <a:ea typeface="Work Sans"/>
                <a:cs typeface="Arial" panose="020B0604020202020204" pitchFamily="34" charset="0"/>
                <a:sym typeface="Work Sans"/>
                <a:hlinkClick r:id="rId5">
                  <a:extLst>
                    <a:ext uri="{A12FA001-AC4F-418D-AE19-62706E023703}">
                      <ahyp:hlinkClr xmlns:ahyp="http://schemas.microsoft.com/office/drawing/2018/hyperlinkcolor" val="tx"/>
                    </a:ext>
                  </a:extLst>
                </a:hlinkClick>
              </a:rPr>
              <a:t>Freepik</a:t>
            </a:r>
            <a:r>
              <a:rPr lang="en" sz="1200" u="sng" dirty="0">
                <a:solidFill>
                  <a:schemeClr val="lt1"/>
                </a:solidFill>
                <a:latin typeface="Arial" panose="020B0604020202020204" pitchFamily="34" charset="0"/>
                <a:ea typeface="Work Sans"/>
                <a:cs typeface="Arial" panose="020B0604020202020204" pitchFamily="34" charset="0"/>
                <a:sym typeface="Work Sans"/>
              </a:rPr>
              <a:t> </a:t>
            </a:r>
            <a:endParaRPr sz="1200" u="sng" dirty="0">
              <a:solidFill>
                <a:schemeClr val="lt1"/>
              </a:solidFill>
              <a:latin typeface="Arial" panose="020B0604020202020204" pitchFamily="34" charset="0"/>
              <a:ea typeface="Work Sans"/>
              <a:cs typeface="Arial" panose="020B0604020202020204" pitchFamily="34" charset="0"/>
              <a:sym typeface="Work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9">
    <p:bg>
      <p:bgPr>
        <a:blipFill>
          <a:blip r:embed="rId2">
            <a:alphaModFix/>
          </a:blip>
          <a:stretch>
            <a:fillRect/>
          </a:stretch>
        </a:blipFill>
        <a:effectLst/>
      </p:bgPr>
    </p:bg>
    <p:spTree>
      <p:nvGrpSpPr>
        <p:cNvPr id="1" name="Shape 13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9_1">
    <p:bg>
      <p:bgPr>
        <a:blipFill>
          <a:blip r:embed="rId2">
            <a:alphaModFix/>
          </a:blip>
          <a:stretch>
            <a:fillRect/>
          </a:stretch>
        </a:blipFill>
        <a:effectLst/>
      </p:bgPr>
    </p:bg>
    <p:spTree>
      <p:nvGrpSpPr>
        <p:cNvPr id="1" name="Shape 13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6FA8DC"/>
              </a:buClr>
              <a:buSzPts val="3500"/>
              <a:buFont typeface="Josefin Sans SemiBold"/>
              <a:buNone/>
              <a:defRPr sz="3500">
                <a:solidFill>
                  <a:srgbClr val="6FA8DC"/>
                </a:solidFill>
                <a:latin typeface="Josefin Sans SemiBold"/>
                <a:ea typeface="Josefin Sans SemiBold"/>
                <a:cs typeface="Josefin Sans SemiBold"/>
                <a:sym typeface="Josefin Sans SemiBold"/>
              </a:defRPr>
            </a:lvl1pPr>
            <a:lvl2pPr lvl="1" rtl="0">
              <a:spcBef>
                <a:spcPts val="0"/>
              </a:spcBef>
              <a:spcAft>
                <a:spcPts val="0"/>
              </a:spcAft>
              <a:buClr>
                <a:srgbClr val="6FA8DC"/>
              </a:buClr>
              <a:buSzPts val="3500"/>
              <a:buFont typeface="Josefin Sans SemiBold"/>
              <a:buNone/>
              <a:defRPr sz="3500">
                <a:solidFill>
                  <a:srgbClr val="6FA8DC"/>
                </a:solidFill>
                <a:latin typeface="Josefin Sans SemiBold"/>
                <a:ea typeface="Josefin Sans SemiBold"/>
                <a:cs typeface="Josefin Sans SemiBold"/>
                <a:sym typeface="Josefin Sans SemiBold"/>
              </a:defRPr>
            </a:lvl2pPr>
            <a:lvl3pPr lvl="2" rtl="0">
              <a:spcBef>
                <a:spcPts val="0"/>
              </a:spcBef>
              <a:spcAft>
                <a:spcPts val="0"/>
              </a:spcAft>
              <a:buClr>
                <a:srgbClr val="6FA8DC"/>
              </a:buClr>
              <a:buSzPts val="3500"/>
              <a:buFont typeface="Josefin Sans SemiBold"/>
              <a:buNone/>
              <a:defRPr sz="3500">
                <a:solidFill>
                  <a:srgbClr val="6FA8DC"/>
                </a:solidFill>
                <a:latin typeface="Josefin Sans SemiBold"/>
                <a:ea typeface="Josefin Sans SemiBold"/>
                <a:cs typeface="Josefin Sans SemiBold"/>
                <a:sym typeface="Josefin Sans SemiBold"/>
              </a:defRPr>
            </a:lvl3pPr>
            <a:lvl4pPr lvl="3" rtl="0">
              <a:spcBef>
                <a:spcPts val="0"/>
              </a:spcBef>
              <a:spcAft>
                <a:spcPts val="0"/>
              </a:spcAft>
              <a:buClr>
                <a:srgbClr val="6FA8DC"/>
              </a:buClr>
              <a:buSzPts val="3500"/>
              <a:buFont typeface="Josefin Sans SemiBold"/>
              <a:buNone/>
              <a:defRPr sz="3500">
                <a:solidFill>
                  <a:srgbClr val="6FA8DC"/>
                </a:solidFill>
                <a:latin typeface="Josefin Sans SemiBold"/>
                <a:ea typeface="Josefin Sans SemiBold"/>
                <a:cs typeface="Josefin Sans SemiBold"/>
                <a:sym typeface="Josefin Sans SemiBold"/>
              </a:defRPr>
            </a:lvl4pPr>
            <a:lvl5pPr lvl="4" rtl="0">
              <a:spcBef>
                <a:spcPts val="0"/>
              </a:spcBef>
              <a:spcAft>
                <a:spcPts val="0"/>
              </a:spcAft>
              <a:buClr>
                <a:srgbClr val="6FA8DC"/>
              </a:buClr>
              <a:buSzPts val="3500"/>
              <a:buFont typeface="Josefin Sans SemiBold"/>
              <a:buNone/>
              <a:defRPr sz="3500">
                <a:solidFill>
                  <a:srgbClr val="6FA8DC"/>
                </a:solidFill>
                <a:latin typeface="Josefin Sans SemiBold"/>
                <a:ea typeface="Josefin Sans SemiBold"/>
                <a:cs typeface="Josefin Sans SemiBold"/>
                <a:sym typeface="Josefin Sans SemiBold"/>
              </a:defRPr>
            </a:lvl5pPr>
            <a:lvl6pPr lvl="5" rtl="0">
              <a:spcBef>
                <a:spcPts val="0"/>
              </a:spcBef>
              <a:spcAft>
                <a:spcPts val="0"/>
              </a:spcAft>
              <a:buClr>
                <a:srgbClr val="6FA8DC"/>
              </a:buClr>
              <a:buSzPts val="3500"/>
              <a:buFont typeface="Josefin Sans SemiBold"/>
              <a:buNone/>
              <a:defRPr sz="3500">
                <a:solidFill>
                  <a:srgbClr val="6FA8DC"/>
                </a:solidFill>
                <a:latin typeface="Josefin Sans SemiBold"/>
                <a:ea typeface="Josefin Sans SemiBold"/>
                <a:cs typeface="Josefin Sans SemiBold"/>
                <a:sym typeface="Josefin Sans SemiBold"/>
              </a:defRPr>
            </a:lvl6pPr>
            <a:lvl7pPr lvl="6" rtl="0">
              <a:spcBef>
                <a:spcPts val="0"/>
              </a:spcBef>
              <a:spcAft>
                <a:spcPts val="0"/>
              </a:spcAft>
              <a:buClr>
                <a:srgbClr val="6FA8DC"/>
              </a:buClr>
              <a:buSzPts val="3500"/>
              <a:buFont typeface="Josefin Sans SemiBold"/>
              <a:buNone/>
              <a:defRPr sz="3500">
                <a:solidFill>
                  <a:srgbClr val="6FA8DC"/>
                </a:solidFill>
                <a:latin typeface="Josefin Sans SemiBold"/>
                <a:ea typeface="Josefin Sans SemiBold"/>
                <a:cs typeface="Josefin Sans SemiBold"/>
                <a:sym typeface="Josefin Sans SemiBold"/>
              </a:defRPr>
            </a:lvl7pPr>
            <a:lvl8pPr lvl="7" rtl="0">
              <a:spcBef>
                <a:spcPts val="0"/>
              </a:spcBef>
              <a:spcAft>
                <a:spcPts val="0"/>
              </a:spcAft>
              <a:buClr>
                <a:srgbClr val="6FA8DC"/>
              </a:buClr>
              <a:buSzPts val="3500"/>
              <a:buFont typeface="Josefin Sans SemiBold"/>
              <a:buNone/>
              <a:defRPr sz="3500">
                <a:solidFill>
                  <a:srgbClr val="6FA8DC"/>
                </a:solidFill>
                <a:latin typeface="Josefin Sans SemiBold"/>
                <a:ea typeface="Josefin Sans SemiBold"/>
                <a:cs typeface="Josefin Sans SemiBold"/>
                <a:sym typeface="Josefin Sans SemiBold"/>
              </a:defRPr>
            </a:lvl8pPr>
            <a:lvl9pPr lvl="8" rtl="0">
              <a:spcBef>
                <a:spcPts val="0"/>
              </a:spcBef>
              <a:spcAft>
                <a:spcPts val="0"/>
              </a:spcAft>
              <a:buClr>
                <a:srgbClr val="6FA8DC"/>
              </a:buClr>
              <a:buSzPts val="3500"/>
              <a:buFont typeface="Josefin Sans SemiBold"/>
              <a:buNone/>
              <a:defRPr sz="3500">
                <a:solidFill>
                  <a:srgbClr val="6FA8DC"/>
                </a:solidFill>
                <a:latin typeface="Josefin Sans SemiBold"/>
                <a:ea typeface="Josefin Sans SemiBold"/>
                <a:cs typeface="Josefin Sans SemiBold"/>
                <a:sym typeface="Josefin Sans SemiBold"/>
              </a:defRPr>
            </a:lvl9pPr>
          </a:lstStyle>
          <a:p>
            <a:endParaRPr dirty="0"/>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rgbClr val="EEEEEE"/>
              </a:buClr>
              <a:buSzPts val="1400"/>
              <a:buFont typeface="Work Sans"/>
              <a:buChar char="●"/>
              <a:defRPr>
                <a:solidFill>
                  <a:srgbClr val="EEEEEE"/>
                </a:solidFill>
                <a:latin typeface="Work Sans"/>
                <a:ea typeface="Work Sans"/>
                <a:cs typeface="Work Sans"/>
                <a:sym typeface="Work Sans"/>
              </a:defRPr>
            </a:lvl1pPr>
            <a:lvl2pPr marL="914400" lvl="1" indent="-317500">
              <a:lnSpc>
                <a:spcPct val="115000"/>
              </a:lnSpc>
              <a:spcBef>
                <a:spcPts val="1600"/>
              </a:spcBef>
              <a:spcAft>
                <a:spcPts val="0"/>
              </a:spcAft>
              <a:buClr>
                <a:schemeClr val="lt1"/>
              </a:buClr>
              <a:buSzPts val="1400"/>
              <a:buFont typeface="Work Sans"/>
              <a:buChar char="○"/>
              <a:defRPr>
                <a:solidFill>
                  <a:schemeClr val="lt1"/>
                </a:solidFill>
                <a:latin typeface="Work Sans"/>
                <a:ea typeface="Work Sans"/>
                <a:cs typeface="Work Sans"/>
                <a:sym typeface="Work Sans"/>
              </a:defRPr>
            </a:lvl2pPr>
            <a:lvl3pPr marL="1371600" lvl="2" indent="-317500">
              <a:lnSpc>
                <a:spcPct val="115000"/>
              </a:lnSpc>
              <a:spcBef>
                <a:spcPts val="1600"/>
              </a:spcBef>
              <a:spcAft>
                <a:spcPts val="0"/>
              </a:spcAft>
              <a:buClr>
                <a:schemeClr val="lt1"/>
              </a:buClr>
              <a:buSzPts val="1400"/>
              <a:buFont typeface="Work Sans"/>
              <a:buChar char="■"/>
              <a:defRPr>
                <a:solidFill>
                  <a:schemeClr val="lt1"/>
                </a:solidFill>
                <a:latin typeface="Work Sans"/>
                <a:ea typeface="Work Sans"/>
                <a:cs typeface="Work Sans"/>
                <a:sym typeface="Work Sans"/>
              </a:defRPr>
            </a:lvl3pPr>
            <a:lvl4pPr marL="1828800" lvl="3" indent="-317500">
              <a:lnSpc>
                <a:spcPct val="115000"/>
              </a:lnSpc>
              <a:spcBef>
                <a:spcPts val="1600"/>
              </a:spcBef>
              <a:spcAft>
                <a:spcPts val="0"/>
              </a:spcAft>
              <a:buClr>
                <a:schemeClr val="lt1"/>
              </a:buClr>
              <a:buSzPts val="1400"/>
              <a:buFont typeface="Work Sans"/>
              <a:buChar char="●"/>
              <a:defRPr>
                <a:solidFill>
                  <a:schemeClr val="lt1"/>
                </a:solidFill>
                <a:latin typeface="Work Sans"/>
                <a:ea typeface="Work Sans"/>
                <a:cs typeface="Work Sans"/>
                <a:sym typeface="Work Sans"/>
              </a:defRPr>
            </a:lvl4pPr>
            <a:lvl5pPr marL="2286000" lvl="4" indent="-317500">
              <a:lnSpc>
                <a:spcPct val="115000"/>
              </a:lnSpc>
              <a:spcBef>
                <a:spcPts val="1600"/>
              </a:spcBef>
              <a:spcAft>
                <a:spcPts val="0"/>
              </a:spcAft>
              <a:buClr>
                <a:schemeClr val="lt1"/>
              </a:buClr>
              <a:buSzPts val="1400"/>
              <a:buFont typeface="Work Sans"/>
              <a:buChar char="○"/>
              <a:defRPr>
                <a:solidFill>
                  <a:schemeClr val="lt1"/>
                </a:solidFill>
                <a:latin typeface="Work Sans"/>
                <a:ea typeface="Work Sans"/>
                <a:cs typeface="Work Sans"/>
                <a:sym typeface="Work Sans"/>
              </a:defRPr>
            </a:lvl5pPr>
            <a:lvl6pPr marL="2743200" lvl="5" indent="-317500">
              <a:lnSpc>
                <a:spcPct val="115000"/>
              </a:lnSpc>
              <a:spcBef>
                <a:spcPts val="1600"/>
              </a:spcBef>
              <a:spcAft>
                <a:spcPts val="0"/>
              </a:spcAft>
              <a:buClr>
                <a:schemeClr val="lt1"/>
              </a:buClr>
              <a:buSzPts val="1400"/>
              <a:buFont typeface="Work Sans"/>
              <a:buChar char="■"/>
              <a:defRPr>
                <a:solidFill>
                  <a:schemeClr val="lt1"/>
                </a:solidFill>
                <a:latin typeface="Work Sans"/>
                <a:ea typeface="Work Sans"/>
                <a:cs typeface="Work Sans"/>
                <a:sym typeface="Work Sans"/>
              </a:defRPr>
            </a:lvl6pPr>
            <a:lvl7pPr marL="3200400" lvl="6" indent="-317500">
              <a:lnSpc>
                <a:spcPct val="115000"/>
              </a:lnSpc>
              <a:spcBef>
                <a:spcPts val="1600"/>
              </a:spcBef>
              <a:spcAft>
                <a:spcPts val="0"/>
              </a:spcAft>
              <a:buClr>
                <a:schemeClr val="lt1"/>
              </a:buClr>
              <a:buSzPts val="1400"/>
              <a:buFont typeface="Work Sans"/>
              <a:buChar char="●"/>
              <a:defRPr>
                <a:solidFill>
                  <a:schemeClr val="lt1"/>
                </a:solidFill>
                <a:latin typeface="Work Sans"/>
                <a:ea typeface="Work Sans"/>
                <a:cs typeface="Work Sans"/>
                <a:sym typeface="Work Sans"/>
              </a:defRPr>
            </a:lvl7pPr>
            <a:lvl8pPr marL="3657600" lvl="7" indent="-317500">
              <a:lnSpc>
                <a:spcPct val="115000"/>
              </a:lnSpc>
              <a:spcBef>
                <a:spcPts val="1600"/>
              </a:spcBef>
              <a:spcAft>
                <a:spcPts val="0"/>
              </a:spcAft>
              <a:buClr>
                <a:schemeClr val="lt1"/>
              </a:buClr>
              <a:buSzPts val="1400"/>
              <a:buFont typeface="Work Sans"/>
              <a:buChar char="○"/>
              <a:defRPr>
                <a:solidFill>
                  <a:schemeClr val="lt1"/>
                </a:solidFill>
                <a:latin typeface="Work Sans"/>
                <a:ea typeface="Work Sans"/>
                <a:cs typeface="Work Sans"/>
                <a:sym typeface="Work Sans"/>
              </a:defRPr>
            </a:lvl8pPr>
            <a:lvl9pPr marL="4114800" lvl="8" indent="-317500">
              <a:lnSpc>
                <a:spcPct val="115000"/>
              </a:lnSpc>
              <a:spcBef>
                <a:spcPts val="1600"/>
              </a:spcBef>
              <a:spcAft>
                <a:spcPts val="1600"/>
              </a:spcAft>
              <a:buClr>
                <a:schemeClr val="lt1"/>
              </a:buClr>
              <a:buSzPts val="1400"/>
              <a:buFont typeface="Work Sans"/>
              <a:buChar char="■"/>
              <a:defRPr>
                <a:solidFill>
                  <a:schemeClr val="lt1"/>
                </a:solidFill>
                <a:latin typeface="Work Sans"/>
                <a:ea typeface="Work Sans"/>
                <a:cs typeface="Work Sans"/>
                <a:sym typeface="Work Sans"/>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72" r:id="rId4"/>
    <p:sldLayoutId id="2147483673" r:id="rId5"/>
    <p:sldLayoutId id="214748367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2"/>
          <p:cNvSpPr txBox="1">
            <a:spLocks noGrp="1"/>
          </p:cNvSpPr>
          <p:nvPr>
            <p:ph type="ctrTitle"/>
          </p:nvPr>
        </p:nvSpPr>
        <p:spPr>
          <a:xfrm>
            <a:off x="1396950" y="2059259"/>
            <a:ext cx="6350100" cy="12694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a:solidFill>
                  <a:srgbClr val="6FA8DC"/>
                </a:solidFill>
              </a:rPr>
              <a:t>Nutrition for Sleep &amp; Parkinson’s Disease</a:t>
            </a:r>
            <a:endParaRPr sz="4800" dirty="0">
              <a:solidFill>
                <a:srgbClr val="6FA8DC"/>
              </a:solidFill>
              <a:latin typeface="Josefin Sans Light"/>
              <a:ea typeface="Josefin Sans Light"/>
              <a:cs typeface="Josefin Sans Light"/>
              <a:sym typeface="Josefin Sans Light"/>
            </a:endParaRPr>
          </a:p>
        </p:txBody>
      </p:sp>
      <p:sp>
        <p:nvSpPr>
          <p:cNvPr id="146" name="Google Shape;146;p32"/>
          <p:cNvSpPr txBox="1">
            <a:spLocks noGrp="1"/>
          </p:cNvSpPr>
          <p:nvPr>
            <p:ph type="subTitle" idx="1"/>
          </p:nvPr>
        </p:nvSpPr>
        <p:spPr>
          <a:xfrm>
            <a:off x="1396950" y="3447874"/>
            <a:ext cx="6350100" cy="908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Christine C. Ferguson, PhD, RD, CSG</a:t>
            </a:r>
          </a:p>
          <a:p>
            <a:pPr marL="0" lvl="0" indent="0" algn="ctr" rtl="0">
              <a:spcBef>
                <a:spcPts val="0"/>
              </a:spcBef>
              <a:spcAft>
                <a:spcPts val="0"/>
              </a:spcAft>
              <a:buNone/>
            </a:pPr>
            <a:r>
              <a:rPr lang="en" dirty="0"/>
              <a:t>cfergus2@uab.edu</a:t>
            </a:r>
            <a:endParaRPr dirty="0"/>
          </a:p>
        </p:txBody>
      </p:sp>
      <p:cxnSp>
        <p:nvCxnSpPr>
          <p:cNvPr id="147" name="Google Shape;147;p32"/>
          <p:cNvCxnSpPr/>
          <p:nvPr/>
        </p:nvCxnSpPr>
        <p:spPr>
          <a:xfrm>
            <a:off x="1035900" y="3328675"/>
            <a:ext cx="70722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F1B53-97DB-A3A1-1FE8-6888E61267ED}"/>
              </a:ext>
            </a:extLst>
          </p:cNvPr>
          <p:cNvSpPr>
            <a:spLocks noGrp="1"/>
          </p:cNvSpPr>
          <p:nvPr>
            <p:ph type="title"/>
          </p:nvPr>
        </p:nvSpPr>
        <p:spPr/>
        <p:txBody>
          <a:bodyPr/>
          <a:lstStyle/>
          <a:p>
            <a:pPr algn="l"/>
            <a:r>
              <a:rPr lang="en-US" dirty="0"/>
              <a:t>Sleep Disorders &amp; PD</a:t>
            </a:r>
          </a:p>
        </p:txBody>
      </p:sp>
      <p:sp>
        <p:nvSpPr>
          <p:cNvPr id="3" name="Text Placeholder 2">
            <a:extLst>
              <a:ext uri="{FF2B5EF4-FFF2-40B4-BE49-F238E27FC236}">
                <a16:creationId xmlns:a16="http://schemas.microsoft.com/office/drawing/2014/main" id="{3840081B-FD65-43AC-D284-E4066CE67316}"/>
              </a:ext>
            </a:extLst>
          </p:cNvPr>
          <p:cNvSpPr>
            <a:spLocks noGrp="1"/>
          </p:cNvSpPr>
          <p:nvPr>
            <p:ph type="body" idx="1"/>
          </p:nvPr>
        </p:nvSpPr>
        <p:spPr/>
        <p:txBody>
          <a:bodyPr/>
          <a:lstStyle/>
          <a:p>
            <a:pPr>
              <a:buSzPct val="85000"/>
            </a:pPr>
            <a:r>
              <a:rPr lang="en-US" sz="2000" dirty="0"/>
              <a:t>Up to 88% of people with PD have a sleep disorder</a:t>
            </a:r>
            <a:r>
              <a:rPr lang="en-US" sz="2000" baseline="30000" dirty="0"/>
              <a:t>1</a:t>
            </a:r>
          </a:p>
          <a:p>
            <a:pPr lvl="1">
              <a:buSzPct val="85000"/>
            </a:pPr>
            <a:r>
              <a:rPr lang="en-US" sz="2000" dirty="0"/>
              <a:t>Sleep fragmentation, REM sleep behavior disorders, daytime sleepiness, insomnia</a:t>
            </a:r>
          </a:p>
          <a:p>
            <a:pPr lvl="1"/>
            <a:endParaRPr lang="en-US" sz="2000" dirty="0"/>
          </a:p>
          <a:p>
            <a:pPr>
              <a:buSzPct val="85000"/>
            </a:pPr>
            <a:r>
              <a:rPr lang="en-US" sz="2000" dirty="0"/>
              <a:t>Medication side effects, nighttime movements, depression, urinary control are common in PD and can worsen sleep</a:t>
            </a:r>
            <a:r>
              <a:rPr lang="en-US" sz="2000" baseline="30000" dirty="0"/>
              <a:t>2</a:t>
            </a:r>
          </a:p>
          <a:p>
            <a:endParaRPr lang="en-US" sz="2000" dirty="0"/>
          </a:p>
          <a:p>
            <a:endParaRPr lang="en-US" sz="2000" dirty="0"/>
          </a:p>
        </p:txBody>
      </p:sp>
    </p:spTree>
    <p:extLst>
      <p:ext uri="{BB962C8B-B14F-4D97-AF65-F5344CB8AC3E}">
        <p14:creationId xmlns:p14="http://schemas.microsoft.com/office/powerpoint/2010/main" val="3558499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46BAB-C747-F35D-3BDB-7BFE293A8193}"/>
              </a:ext>
            </a:extLst>
          </p:cNvPr>
          <p:cNvSpPr>
            <a:spLocks noGrp="1"/>
          </p:cNvSpPr>
          <p:nvPr>
            <p:ph type="title"/>
          </p:nvPr>
        </p:nvSpPr>
        <p:spPr/>
        <p:txBody>
          <a:bodyPr/>
          <a:lstStyle/>
          <a:p>
            <a:pPr algn="l"/>
            <a:r>
              <a:rPr lang="en-US" dirty="0"/>
              <a:t>Lifestyle, Sleep, and PD</a:t>
            </a:r>
          </a:p>
        </p:txBody>
      </p:sp>
      <p:sp>
        <p:nvSpPr>
          <p:cNvPr id="3" name="Text Placeholder 2">
            <a:extLst>
              <a:ext uri="{FF2B5EF4-FFF2-40B4-BE49-F238E27FC236}">
                <a16:creationId xmlns:a16="http://schemas.microsoft.com/office/drawing/2014/main" id="{2F0E60BB-50F6-579A-4554-789C4D2CCD73}"/>
              </a:ext>
            </a:extLst>
          </p:cNvPr>
          <p:cNvSpPr>
            <a:spLocks noGrp="1"/>
          </p:cNvSpPr>
          <p:nvPr>
            <p:ph type="body" idx="1"/>
          </p:nvPr>
        </p:nvSpPr>
        <p:spPr>
          <a:xfrm>
            <a:off x="571319" y="1215752"/>
            <a:ext cx="7502163" cy="3416400"/>
          </a:xfrm>
        </p:spPr>
        <p:txBody>
          <a:bodyPr/>
          <a:lstStyle/>
          <a:p>
            <a:pPr>
              <a:buSzPct val="85000"/>
            </a:pPr>
            <a:r>
              <a:rPr lang="en-US" dirty="0"/>
              <a:t>Exercise demonstrated to improve sleep quality in PD</a:t>
            </a:r>
            <a:r>
              <a:rPr lang="en-US" baseline="30000" dirty="0"/>
              <a:t>3</a:t>
            </a:r>
          </a:p>
          <a:p>
            <a:pPr>
              <a:buSzPct val="85000"/>
            </a:pPr>
            <a:r>
              <a:rPr lang="en-US" dirty="0"/>
              <a:t>Minimal research in </a:t>
            </a:r>
            <a:r>
              <a:rPr lang="en-US" b="1" dirty="0"/>
              <a:t>diet changes</a:t>
            </a:r>
            <a:r>
              <a:rPr lang="en-US" dirty="0"/>
              <a:t> and sleep specifically in PD</a:t>
            </a:r>
          </a:p>
          <a:p>
            <a:r>
              <a:rPr lang="en-US" dirty="0"/>
              <a:t>Recommended to maintain good </a:t>
            </a:r>
            <a:r>
              <a:rPr lang="en-US" b="1" dirty="0"/>
              <a:t>sleep hygiene</a:t>
            </a:r>
          </a:p>
          <a:p>
            <a:pPr>
              <a:buSzPct val="85000"/>
            </a:pPr>
            <a:endParaRPr lang="en-US" dirty="0"/>
          </a:p>
          <a:p>
            <a:endParaRPr lang="en-US" dirty="0"/>
          </a:p>
        </p:txBody>
      </p:sp>
    </p:spTree>
    <p:extLst>
      <p:ext uri="{BB962C8B-B14F-4D97-AF65-F5344CB8AC3E}">
        <p14:creationId xmlns:p14="http://schemas.microsoft.com/office/powerpoint/2010/main" val="1210371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0277A-7FA7-4B74-16F7-A1C69F755568}"/>
              </a:ext>
            </a:extLst>
          </p:cNvPr>
          <p:cNvSpPr>
            <a:spLocks noGrp="1"/>
          </p:cNvSpPr>
          <p:nvPr>
            <p:ph type="title"/>
          </p:nvPr>
        </p:nvSpPr>
        <p:spPr/>
        <p:txBody>
          <a:bodyPr/>
          <a:lstStyle/>
          <a:p>
            <a:pPr algn="l"/>
            <a:r>
              <a:rPr lang="en-US" dirty="0"/>
              <a:t>Sleep Hygiene Recommendations</a:t>
            </a:r>
          </a:p>
        </p:txBody>
      </p:sp>
      <p:sp>
        <p:nvSpPr>
          <p:cNvPr id="3" name="Text Placeholder 2">
            <a:extLst>
              <a:ext uri="{FF2B5EF4-FFF2-40B4-BE49-F238E27FC236}">
                <a16:creationId xmlns:a16="http://schemas.microsoft.com/office/drawing/2014/main" id="{26D717B1-9E7F-2F79-BAD6-D9AC7C8C828E}"/>
              </a:ext>
            </a:extLst>
          </p:cNvPr>
          <p:cNvSpPr>
            <a:spLocks noGrp="1"/>
          </p:cNvSpPr>
          <p:nvPr>
            <p:ph type="body" idx="1"/>
          </p:nvPr>
        </p:nvSpPr>
        <p:spPr/>
        <p:txBody>
          <a:bodyPr/>
          <a:lstStyle/>
          <a:p>
            <a:r>
              <a:rPr lang="en-US" dirty="0"/>
              <a:t>Eat at least 2-3 hours prior to bedtime</a:t>
            </a:r>
          </a:p>
          <a:p>
            <a:r>
              <a:rPr lang="en-US" dirty="0"/>
              <a:t>Avoid caffeine and alcohol within 6 hours of bedtime</a:t>
            </a:r>
          </a:p>
          <a:p>
            <a:r>
              <a:rPr lang="en-US" dirty="0"/>
              <a:t>Non-diet tips:</a:t>
            </a:r>
          </a:p>
          <a:p>
            <a:pPr lvl="1"/>
            <a:r>
              <a:rPr lang="en-US" dirty="0"/>
              <a:t>Get adequate sunlight during the day</a:t>
            </a:r>
          </a:p>
          <a:p>
            <a:pPr lvl="1"/>
            <a:r>
              <a:rPr lang="en-US" dirty="0"/>
              <a:t>Have a consistent evening routine and bedtime</a:t>
            </a:r>
          </a:p>
          <a:p>
            <a:pPr lvl="1"/>
            <a:r>
              <a:rPr lang="en-US" dirty="0"/>
              <a:t>Avoid screens within 1-2 hours of bedtime</a:t>
            </a:r>
          </a:p>
          <a:p>
            <a:pPr lvl="1"/>
            <a:r>
              <a:rPr lang="en-US" dirty="0"/>
              <a:t>In bedroom, play brown or white noise and limit light</a:t>
            </a:r>
          </a:p>
          <a:p>
            <a:pPr lvl="1"/>
            <a:endParaRPr lang="en-US" dirty="0"/>
          </a:p>
          <a:p>
            <a:pPr lvl="1"/>
            <a:endParaRPr lang="en-US" dirty="0"/>
          </a:p>
        </p:txBody>
      </p:sp>
    </p:spTree>
    <p:extLst>
      <p:ext uri="{BB962C8B-B14F-4D97-AF65-F5344CB8AC3E}">
        <p14:creationId xmlns:p14="http://schemas.microsoft.com/office/powerpoint/2010/main" val="4020477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63ECB-24EC-F81B-9AE6-A1108BBC5077}"/>
              </a:ext>
            </a:extLst>
          </p:cNvPr>
          <p:cNvSpPr>
            <a:spLocks noGrp="1"/>
          </p:cNvSpPr>
          <p:nvPr>
            <p:ph type="title"/>
          </p:nvPr>
        </p:nvSpPr>
        <p:spPr>
          <a:xfrm>
            <a:off x="719999" y="445025"/>
            <a:ext cx="7870547" cy="572700"/>
          </a:xfrm>
        </p:spPr>
        <p:txBody>
          <a:bodyPr/>
          <a:lstStyle/>
          <a:p>
            <a:pPr algn="l"/>
            <a:r>
              <a:rPr lang="en-US" dirty="0"/>
              <a:t>Sleep-Promoting Foods and Nutrients</a:t>
            </a:r>
            <a:r>
              <a:rPr lang="en-US" baseline="30000" dirty="0"/>
              <a:t>4</a:t>
            </a:r>
            <a:endParaRPr lang="en-US" dirty="0"/>
          </a:p>
        </p:txBody>
      </p:sp>
      <p:sp>
        <p:nvSpPr>
          <p:cNvPr id="3" name="Text Placeholder 2">
            <a:extLst>
              <a:ext uri="{FF2B5EF4-FFF2-40B4-BE49-F238E27FC236}">
                <a16:creationId xmlns:a16="http://schemas.microsoft.com/office/drawing/2014/main" id="{F35FA85D-94A7-DC30-0B6F-76BDB5F9C77A}"/>
              </a:ext>
            </a:extLst>
          </p:cNvPr>
          <p:cNvSpPr>
            <a:spLocks noGrp="1"/>
          </p:cNvSpPr>
          <p:nvPr>
            <p:ph type="body" idx="1"/>
          </p:nvPr>
        </p:nvSpPr>
        <p:spPr>
          <a:xfrm>
            <a:off x="720000" y="1215752"/>
            <a:ext cx="4926821" cy="3416400"/>
          </a:xfrm>
        </p:spPr>
        <p:txBody>
          <a:bodyPr/>
          <a:lstStyle/>
          <a:p>
            <a:pPr lvl="0"/>
            <a:r>
              <a:rPr lang="en-US" dirty="0"/>
              <a:t>Melatonin  </a:t>
            </a:r>
          </a:p>
          <a:p>
            <a:pPr lvl="1"/>
            <a:r>
              <a:rPr lang="en-US" dirty="0"/>
              <a:t>Kiwi, unsweetened Montmorency tart cherry juice, and walnuts  </a:t>
            </a:r>
          </a:p>
          <a:p>
            <a:pPr lvl="0"/>
            <a:r>
              <a:rPr lang="en-US" dirty="0"/>
              <a:t>Magnesium  </a:t>
            </a:r>
          </a:p>
          <a:p>
            <a:pPr lvl="1"/>
            <a:r>
              <a:rPr lang="en-US" dirty="0"/>
              <a:t>Spinach, pumpkin seeds, chia seeds, almonds  </a:t>
            </a:r>
          </a:p>
          <a:p>
            <a:pPr lvl="0"/>
            <a:r>
              <a:rPr lang="en-US" dirty="0"/>
              <a:t>Omega-3 fatty acids  </a:t>
            </a:r>
          </a:p>
          <a:p>
            <a:pPr lvl="1"/>
            <a:r>
              <a:rPr lang="en-US" dirty="0"/>
              <a:t>Salmon, herring, sardines, mackerel, tuna, trout  </a:t>
            </a:r>
          </a:p>
          <a:p>
            <a:endParaRPr lang="en-US" dirty="0"/>
          </a:p>
        </p:txBody>
      </p:sp>
      <p:pic>
        <p:nvPicPr>
          <p:cNvPr id="4098" name="Picture 2" descr="Amazon.com : Tart is Smart Montmorency Tart Cherry Juice Concentrate, Cherry  Juice Bottle Beverage, Rich in Antioxidants, Ideal for Muscle Recovery and  Sleep Support, No-Added Sugar - 32 Ounce Bottle (Pack of">
            <a:extLst>
              <a:ext uri="{FF2B5EF4-FFF2-40B4-BE49-F238E27FC236}">
                <a16:creationId xmlns:a16="http://schemas.microsoft.com/office/drawing/2014/main" id="{E2143791-0874-EA8C-BFF5-59754A5EAB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4103" y="1443065"/>
            <a:ext cx="2961774" cy="2961774"/>
          </a:xfrm>
          <a:prstGeom prst="rect">
            <a:avLst/>
          </a:prstGeom>
          <a:noFill/>
          <a:ln w="28575">
            <a:solidFill>
              <a:schemeClr val="tx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525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2B81B-85D2-C37F-8A92-B75171A39EE7}"/>
              </a:ext>
            </a:extLst>
          </p:cNvPr>
          <p:cNvSpPr>
            <a:spLocks noGrp="1"/>
          </p:cNvSpPr>
          <p:nvPr>
            <p:ph type="title"/>
          </p:nvPr>
        </p:nvSpPr>
        <p:spPr/>
        <p:txBody>
          <a:bodyPr/>
          <a:lstStyle/>
          <a:p>
            <a:pPr algn="l"/>
            <a:r>
              <a:rPr lang="en-US" dirty="0"/>
              <a:t>Evening Meal</a:t>
            </a:r>
          </a:p>
        </p:txBody>
      </p:sp>
      <p:sp>
        <p:nvSpPr>
          <p:cNvPr id="3" name="Text Placeholder 2">
            <a:extLst>
              <a:ext uri="{FF2B5EF4-FFF2-40B4-BE49-F238E27FC236}">
                <a16:creationId xmlns:a16="http://schemas.microsoft.com/office/drawing/2014/main" id="{9AF2DE2C-6B72-001A-8B54-C5CB7EF8EB62}"/>
              </a:ext>
            </a:extLst>
          </p:cNvPr>
          <p:cNvSpPr>
            <a:spLocks noGrp="1"/>
          </p:cNvSpPr>
          <p:nvPr>
            <p:ph type="body" idx="1"/>
          </p:nvPr>
        </p:nvSpPr>
        <p:spPr>
          <a:xfrm>
            <a:off x="720000" y="1215752"/>
            <a:ext cx="7704000" cy="3829490"/>
          </a:xfrm>
        </p:spPr>
        <p:txBody>
          <a:bodyPr/>
          <a:lstStyle/>
          <a:p>
            <a:pPr marL="177800" indent="0">
              <a:buNone/>
            </a:pPr>
            <a:r>
              <a:rPr lang="en-US" dirty="0"/>
              <a:t>Choose:</a:t>
            </a:r>
          </a:p>
          <a:p>
            <a:r>
              <a:rPr lang="en-US" dirty="0"/>
              <a:t>High fiber</a:t>
            </a:r>
          </a:p>
          <a:p>
            <a:r>
              <a:rPr lang="en-US" dirty="0"/>
              <a:t>Heart-healthy fat</a:t>
            </a:r>
          </a:p>
          <a:p>
            <a:r>
              <a:rPr lang="en-US" dirty="0"/>
              <a:t>Lean protein</a:t>
            </a:r>
          </a:p>
          <a:p>
            <a:r>
              <a:rPr lang="en-US" dirty="0"/>
              <a:t>Smaller portions*</a:t>
            </a:r>
          </a:p>
          <a:p>
            <a:pPr marL="177800" indent="0">
              <a:buNone/>
            </a:pPr>
            <a:r>
              <a:rPr lang="en-US" dirty="0"/>
              <a:t>Avoid:</a:t>
            </a:r>
          </a:p>
          <a:p>
            <a:r>
              <a:rPr lang="en-US" dirty="0"/>
              <a:t>Fried foods</a:t>
            </a:r>
          </a:p>
          <a:p>
            <a:r>
              <a:rPr lang="en-US" dirty="0"/>
              <a:t>Added sugar</a:t>
            </a:r>
          </a:p>
          <a:p>
            <a:r>
              <a:rPr lang="en-US" dirty="0"/>
              <a:t>Alcohol and caffeine</a:t>
            </a:r>
          </a:p>
        </p:txBody>
      </p:sp>
      <p:pic>
        <p:nvPicPr>
          <p:cNvPr id="3074" name="Picture 2" descr="Easy Mediterranean diet-inspired weeknight dinner and dessert recipes - ABC  News">
            <a:extLst>
              <a:ext uri="{FF2B5EF4-FFF2-40B4-BE49-F238E27FC236}">
                <a16:creationId xmlns:a16="http://schemas.microsoft.com/office/drawing/2014/main" id="{C8974371-D5C4-8DA8-E26A-8FBC44268E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096" y="0"/>
            <a:ext cx="4154904" cy="5193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950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86C26-29BE-3E2D-7A49-A5369F509987}"/>
              </a:ext>
            </a:extLst>
          </p:cNvPr>
          <p:cNvSpPr>
            <a:spLocks noGrp="1"/>
          </p:cNvSpPr>
          <p:nvPr>
            <p:ph type="title"/>
          </p:nvPr>
        </p:nvSpPr>
        <p:spPr/>
        <p:txBody>
          <a:bodyPr/>
          <a:lstStyle/>
          <a:p>
            <a:pPr algn="l"/>
            <a:r>
              <a:rPr lang="en-US" dirty="0"/>
              <a:t>Dietary Supplements</a:t>
            </a:r>
          </a:p>
        </p:txBody>
      </p:sp>
      <p:sp>
        <p:nvSpPr>
          <p:cNvPr id="3" name="Text Placeholder 2">
            <a:extLst>
              <a:ext uri="{FF2B5EF4-FFF2-40B4-BE49-F238E27FC236}">
                <a16:creationId xmlns:a16="http://schemas.microsoft.com/office/drawing/2014/main" id="{7D6FE155-5EAD-2799-252F-20D777354B37}"/>
              </a:ext>
            </a:extLst>
          </p:cNvPr>
          <p:cNvSpPr>
            <a:spLocks noGrp="1"/>
          </p:cNvSpPr>
          <p:nvPr>
            <p:ph type="body" idx="1"/>
          </p:nvPr>
        </p:nvSpPr>
        <p:spPr>
          <a:xfrm>
            <a:off x="720000" y="1215752"/>
            <a:ext cx="6154042" cy="3416400"/>
          </a:xfrm>
        </p:spPr>
        <p:txBody>
          <a:bodyPr/>
          <a:lstStyle/>
          <a:p>
            <a:pPr marL="177800" indent="0">
              <a:buNone/>
            </a:pPr>
            <a:r>
              <a:rPr lang="en-US" dirty="0"/>
              <a:t>Melatonin</a:t>
            </a:r>
          </a:p>
          <a:p>
            <a:r>
              <a:rPr lang="en-US" u="sng" dirty="0"/>
              <a:t>&gt;</a:t>
            </a:r>
            <a:r>
              <a:rPr lang="en-US" dirty="0"/>
              <a:t> 10 mg/day of immediate release formula for &gt;12 weeks shown to improve </a:t>
            </a:r>
            <a:r>
              <a:rPr lang="en-US" b="1" dirty="0"/>
              <a:t>self-reported </a:t>
            </a:r>
            <a:r>
              <a:rPr lang="en-US" dirty="0"/>
              <a:t>sleep quality in PD</a:t>
            </a:r>
            <a:r>
              <a:rPr lang="en-US" baseline="30000" dirty="0"/>
              <a:t>5</a:t>
            </a:r>
            <a:endParaRPr lang="en-US" dirty="0"/>
          </a:p>
          <a:p>
            <a:endParaRPr lang="en-US" u="sng" dirty="0"/>
          </a:p>
          <a:p>
            <a:r>
              <a:rPr lang="en-US" dirty="0"/>
              <a:t>Lack of evidence for other supplements – Focus on diet quality and whole foods!</a:t>
            </a:r>
          </a:p>
          <a:p>
            <a:r>
              <a:rPr lang="en-US" b="1" dirty="0"/>
              <a:t>Always</a:t>
            </a:r>
            <a:r>
              <a:rPr lang="en-US" dirty="0"/>
              <a:t> consult with physician and pharmacist prior to starting a new supplement.</a:t>
            </a:r>
          </a:p>
          <a:p>
            <a:endParaRPr lang="en-US" dirty="0"/>
          </a:p>
          <a:p>
            <a:endParaRPr lang="en-US" dirty="0"/>
          </a:p>
        </p:txBody>
      </p:sp>
      <p:pic>
        <p:nvPicPr>
          <p:cNvPr id="2050" name="Picture 2" descr="What is USP &amp; What Does USP Verified Mean? | Nature Made®">
            <a:extLst>
              <a:ext uri="{FF2B5EF4-FFF2-40B4-BE49-F238E27FC236}">
                <a16:creationId xmlns:a16="http://schemas.microsoft.com/office/drawing/2014/main" id="{DB82A776-9EFE-A0A4-E72C-2A743452C3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0457" y="1941971"/>
            <a:ext cx="1673543" cy="1529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013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6C356B-5446-33D4-E6C5-2A4467726C8A}"/>
              </a:ext>
            </a:extLst>
          </p:cNvPr>
          <p:cNvSpPr>
            <a:spLocks noGrp="1"/>
          </p:cNvSpPr>
          <p:nvPr>
            <p:ph type="title"/>
          </p:nvPr>
        </p:nvSpPr>
        <p:spPr/>
        <p:txBody>
          <a:bodyPr/>
          <a:lstStyle/>
          <a:p>
            <a:r>
              <a:rPr lang="en-US" dirty="0"/>
              <a:t>References</a:t>
            </a:r>
          </a:p>
        </p:txBody>
      </p:sp>
      <p:sp>
        <p:nvSpPr>
          <p:cNvPr id="5" name="Text Placeholder 4">
            <a:extLst>
              <a:ext uri="{FF2B5EF4-FFF2-40B4-BE49-F238E27FC236}">
                <a16:creationId xmlns:a16="http://schemas.microsoft.com/office/drawing/2014/main" id="{01AA4AC6-BFDA-C7FA-099C-6C11E9D690A3}"/>
              </a:ext>
            </a:extLst>
          </p:cNvPr>
          <p:cNvSpPr>
            <a:spLocks noGrp="1"/>
          </p:cNvSpPr>
          <p:nvPr>
            <p:ph type="body" idx="1"/>
          </p:nvPr>
        </p:nvSpPr>
        <p:spPr/>
        <p:txBody>
          <a:bodyPr/>
          <a:lstStyle/>
          <a:p>
            <a:pPr marL="635000" indent="-457200">
              <a:buFont typeface="+mj-lt"/>
              <a:buAutoNum type="arabicPeriod"/>
            </a:pPr>
            <a:r>
              <a:rPr lang="en-US" sz="1200" dirty="0"/>
              <a:t>Factor SA, McAlarney T, Sanchez-Ramos JR, Weiner WJ. Sleep disorders and sleep effect in Parkinson’s disease. Mov </a:t>
            </a:r>
            <a:r>
              <a:rPr lang="en-US" sz="1200" dirty="0" err="1"/>
              <a:t>Disord</a:t>
            </a:r>
            <a:r>
              <a:rPr lang="en-US" sz="1200" dirty="0"/>
              <a:t>. 1990;5:280–285. </a:t>
            </a:r>
            <a:r>
              <a:rPr lang="en-US" sz="1200" dirty="0" err="1"/>
              <a:t>doi</a:t>
            </a:r>
            <a:r>
              <a:rPr lang="en-US" sz="1200" dirty="0"/>
              <a:t>: 10.1002/mds.870050404.</a:t>
            </a:r>
          </a:p>
          <a:p>
            <a:pPr marL="635000" indent="-457200">
              <a:buFont typeface="+mj-lt"/>
              <a:buAutoNum type="arabicPeriod"/>
            </a:pPr>
            <a:r>
              <a:rPr lang="en-US" sz="1200" dirty="0"/>
              <a:t>Menza M, Dobkin RD, Marin H, Bienfait K. Sleep disturbances in Parkinson's disease. </a:t>
            </a:r>
            <a:r>
              <a:rPr lang="en-US" sz="1200" i="1" dirty="0"/>
              <a:t>Mov </a:t>
            </a:r>
            <a:r>
              <a:rPr lang="en-US" sz="1200" i="1" dirty="0" err="1"/>
              <a:t>Disord</a:t>
            </a:r>
            <a:r>
              <a:rPr lang="en-US" sz="1200" dirty="0"/>
              <a:t>. 2010;25 Suppl 1(Suppl 1):S117-S122. doi:10.1002/mds.22788</a:t>
            </a:r>
          </a:p>
          <a:p>
            <a:pPr marL="635000" indent="-457200">
              <a:buFont typeface="+mj-lt"/>
              <a:buAutoNum type="arabicPeriod"/>
            </a:pPr>
            <a:r>
              <a:rPr lang="en-US" sz="1200" dirty="0"/>
              <a:t>Amara AW, Wood KH, Joop A, Memon RA, Pilkington J, Tuggle SC, Reams J, Barrett MJ, Edwards DA, Weltman AL, Hurt CP, Cutter G, Bamman MM. Randomized, Controlled Trial of Exercise on Objective and Subjective Sleep in Parkinson's Disease. Mov </a:t>
            </a:r>
            <a:r>
              <a:rPr lang="en-US" sz="1200" dirty="0" err="1"/>
              <a:t>Disord</a:t>
            </a:r>
            <a:r>
              <a:rPr lang="en-US" sz="1200" dirty="0"/>
              <a:t>. 2020 Jun;35(6):947-958. </a:t>
            </a:r>
            <a:r>
              <a:rPr lang="en-US" sz="1200" dirty="0" err="1"/>
              <a:t>doi</a:t>
            </a:r>
            <a:r>
              <a:rPr lang="en-US" sz="1200" dirty="0"/>
              <a:t>: 10.1002/mds.28009. </a:t>
            </a:r>
          </a:p>
          <a:p>
            <a:pPr marL="635000" indent="-457200">
              <a:buFont typeface="+mj-lt"/>
              <a:buAutoNum type="arabicPeriod"/>
            </a:pPr>
            <a:r>
              <a:rPr lang="en-US" sz="1200" dirty="0"/>
              <a:t>St-Onge MP, </a:t>
            </a:r>
            <a:r>
              <a:rPr lang="en-US" sz="1200" dirty="0" err="1"/>
              <a:t>Mikic</a:t>
            </a:r>
            <a:r>
              <a:rPr lang="en-US" sz="1200" dirty="0"/>
              <a:t> A, </a:t>
            </a:r>
            <a:r>
              <a:rPr lang="en-US" sz="1200" dirty="0" err="1"/>
              <a:t>Pietrolungo</a:t>
            </a:r>
            <a:r>
              <a:rPr lang="en-US" sz="1200" dirty="0"/>
              <a:t> CE. Effects of Diet on Sleep Quality. </a:t>
            </a:r>
            <a:r>
              <a:rPr lang="en-US" sz="1200" i="1" dirty="0"/>
              <a:t>Adv </a:t>
            </a:r>
            <a:r>
              <a:rPr lang="en-US" sz="1200" i="1" dirty="0" err="1"/>
              <a:t>Nutr</a:t>
            </a:r>
            <a:r>
              <a:rPr lang="en-US" sz="1200" dirty="0"/>
              <a:t>. 2016;7(5):938-949. 2016 Sep 15. doi:10.3945/an.116.012336</a:t>
            </a:r>
          </a:p>
          <a:p>
            <a:pPr marL="635000" indent="-457200">
              <a:buFont typeface="+mj-lt"/>
              <a:buAutoNum type="arabicPeriod"/>
            </a:pPr>
            <a:r>
              <a:rPr lang="en-US" sz="1200" dirty="0"/>
              <a:t>Iftikhar S, Sameer HM, Zainab. Significant potential of melatonin therapy in Parkinson's disease - a meta-analysis of randomized controlled trials. </a:t>
            </a:r>
            <a:r>
              <a:rPr lang="en-US" sz="1200" i="1" dirty="0"/>
              <a:t>Front Neurol</a:t>
            </a:r>
            <a:r>
              <a:rPr lang="en-US" sz="1200" dirty="0"/>
              <a:t>. 2023;14:1265789. 2023; doi:10.3389/fneur.2023.1265789</a:t>
            </a:r>
          </a:p>
        </p:txBody>
      </p:sp>
    </p:spTree>
    <p:extLst>
      <p:ext uri="{BB962C8B-B14F-4D97-AF65-F5344CB8AC3E}">
        <p14:creationId xmlns:p14="http://schemas.microsoft.com/office/powerpoint/2010/main" val="3747252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9"/>
        <p:cNvGrpSpPr/>
        <p:nvPr/>
      </p:nvGrpSpPr>
      <p:grpSpPr>
        <a:xfrm>
          <a:off x="0" y="0"/>
          <a:ext cx="0" cy="0"/>
          <a:chOff x="0" y="0"/>
          <a:chExt cx="0" cy="0"/>
        </a:xfrm>
      </p:grpSpPr>
      <p:sp>
        <p:nvSpPr>
          <p:cNvPr id="900" name="Google Shape;900;p66"/>
          <p:cNvSpPr txBox="1">
            <a:spLocks noGrp="1"/>
          </p:cNvSpPr>
          <p:nvPr>
            <p:ph type="title"/>
          </p:nvPr>
        </p:nvSpPr>
        <p:spPr>
          <a:xfrm>
            <a:off x="1801350" y="540000"/>
            <a:ext cx="5541300" cy="105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Thank You!</a:t>
            </a:r>
            <a:endParaRPr dirty="0"/>
          </a:p>
        </p:txBody>
      </p:sp>
      <p:sp>
        <p:nvSpPr>
          <p:cNvPr id="901" name="Google Shape;901;p66"/>
          <p:cNvSpPr txBox="1">
            <a:spLocks noGrp="1"/>
          </p:cNvSpPr>
          <p:nvPr>
            <p:ph type="subTitle" idx="1"/>
          </p:nvPr>
        </p:nvSpPr>
        <p:spPr>
          <a:xfrm>
            <a:off x="1801350" y="1924488"/>
            <a:ext cx="5541300" cy="105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solidFill>
                  <a:schemeClr val="dk1"/>
                </a:solidFill>
                <a:latin typeface="Work Sans SemiBold"/>
                <a:ea typeface="Work Sans SemiBold"/>
                <a:cs typeface="Work Sans SemiBold"/>
                <a:sym typeface="Work Sans SemiBold"/>
              </a:rPr>
              <a:t>Questions?</a:t>
            </a:r>
            <a:endParaRPr sz="2000" dirty="0">
              <a:solidFill>
                <a:schemeClr val="dk1"/>
              </a:solidFill>
              <a:latin typeface="Work Sans SemiBold"/>
              <a:ea typeface="Work Sans SemiBold"/>
              <a:cs typeface="Work Sans SemiBold"/>
              <a:sym typeface="Work Sans SemiBold"/>
            </a:endParaRPr>
          </a:p>
          <a:p>
            <a:pPr marL="0" lvl="0" indent="0" algn="ctr" rtl="0">
              <a:spcBef>
                <a:spcPts val="0"/>
              </a:spcBef>
              <a:spcAft>
                <a:spcPts val="0"/>
              </a:spcAft>
              <a:buNone/>
            </a:pPr>
            <a:r>
              <a:rPr lang="en" dirty="0">
                <a:solidFill>
                  <a:schemeClr val="lt1"/>
                </a:solidFill>
              </a:rPr>
              <a:t>Christine Ferguson, PhD, RD, CSG</a:t>
            </a:r>
          </a:p>
          <a:p>
            <a:pPr marL="0" lvl="0" indent="0" algn="ctr" rtl="0">
              <a:spcBef>
                <a:spcPts val="0"/>
              </a:spcBef>
              <a:spcAft>
                <a:spcPts val="0"/>
              </a:spcAft>
              <a:buNone/>
            </a:pPr>
            <a:r>
              <a:rPr lang="en" dirty="0">
                <a:solidFill>
                  <a:schemeClr val="lt1"/>
                </a:solidFill>
              </a:rPr>
              <a:t>cfergus2@uab.edu</a:t>
            </a:r>
            <a:endParaRPr dirty="0">
              <a:solidFill>
                <a:schemeClr val="lt1"/>
              </a:solidFill>
            </a:endParaRPr>
          </a:p>
        </p:txBody>
      </p:sp>
      <p:cxnSp>
        <p:nvCxnSpPr>
          <p:cNvPr id="903" name="Google Shape;903;p66"/>
          <p:cNvCxnSpPr/>
          <p:nvPr/>
        </p:nvCxnSpPr>
        <p:spPr>
          <a:xfrm>
            <a:off x="2448300" y="3093200"/>
            <a:ext cx="4247400" cy="0"/>
          </a:xfrm>
          <a:prstGeom prst="straightConnector1">
            <a:avLst/>
          </a:prstGeom>
          <a:noFill/>
          <a:ln w="9525" cap="flat" cmpd="sng">
            <a:solidFill>
              <a:schemeClr val="lt1"/>
            </a:solidFill>
            <a:prstDash val="solid"/>
            <a:round/>
            <a:headEnd type="none" w="med" len="med"/>
            <a:tailEnd type="none" w="med" len="med"/>
          </a:ln>
        </p:spPr>
      </p:cxnSp>
      <p:cxnSp>
        <p:nvCxnSpPr>
          <p:cNvPr id="904" name="Google Shape;904;p66"/>
          <p:cNvCxnSpPr/>
          <p:nvPr/>
        </p:nvCxnSpPr>
        <p:spPr>
          <a:xfrm>
            <a:off x="2448300" y="1808600"/>
            <a:ext cx="42474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Night Sky Slideshow by Slidesgo">
  <a:themeElements>
    <a:clrScheme name="Simple Light">
      <a:dk1>
        <a:srgbClr val="6FA8DC"/>
      </a:dk1>
      <a:lt1>
        <a:srgbClr val="EEEEEE"/>
      </a:lt1>
      <a:dk2>
        <a:srgbClr val="3C78D8"/>
      </a:dk2>
      <a:lt2>
        <a:srgbClr val="A4C2F4"/>
      </a:lt2>
      <a:accent1>
        <a:srgbClr val="FF9900"/>
      </a:accent1>
      <a:accent2>
        <a:srgbClr val="F9CB9C"/>
      </a:accent2>
      <a:accent3>
        <a:srgbClr val="FDF9CF"/>
      </a:accent3>
      <a:accent4>
        <a:srgbClr val="FFFFFF"/>
      </a:accent4>
      <a:accent5>
        <a:srgbClr val="FFFFFF"/>
      </a:accent5>
      <a:accent6>
        <a:srgbClr val="FFFFFF"/>
      </a:accent6>
      <a:hlink>
        <a:srgbClr val="EEEEE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520</Words>
  <Application>Microsoft Office PowerPoint</Application>
  <PresentationFormat>On-screen Show (16:9)</PresentationFormat>
  <Paragraphs>55</Paragraphs>
  <Slides>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Josefin Sans SemiBold</vt:lpstr>
      <vt:lpstr>Work Sans Medium</vt:lpstr>
      <vt:lpstr>Work Sans</vt:lpstr>
      <vt:lpstr>Nunito Light</vt:lpstr>
      <vt:lpstr>Josefin Sans Light</vt:lpstr>
      <vt:lpstr>Arial</vt:lpstr>
      <vt:lpstr>Work Sans SemiBold</vt:lpstr>
      <vt:lpstr>Night Sky Slideshow by Slidesgo</vt:lpstr>
      <vt:lpstr>Nutrition for Sleep &amp; Parkinson’s Disease</vt:lpstr>
      <vt:lpstr>Sleep Disorders &amp; PD</vt:lpstr>
      <vt:lpstr>Lifestyle, Sleep, and PD</vt:lpstr>
      <vt:lpstr>Sleep Hygiene Recommendations</vt:lpstr>
      <vt:lpstr>Sleep-Promoting Foods and Nutrients4</vt:lpstr>
      <vt:lpstr>Evening Meal</vt:lpstr>
      <vt:lpstr>Dietary Supplements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Ferguson, Christine</dc:creator>
  <cp:lastModifiedBy>Ferguson, Christine</cp:lastModifiedBy>
  <cp:revision>2</cp:revision>
  <dcterms:modified xsi:type="dcterms:W3CDTF">2026-03-10T19:58:52Z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e7542bc-63e5-412b-b0a0-d9586028a7d0_Enabled">
    <vt:lpwstr>true</vt:lpwstr>
  </property>
  <property fmtid="{D5CDD505-2E9C-101B-9397-08002B2CF9AE}" pid="3" name="MSIP_Label_ae7542bc-63e5-412b-b0a0-d9586028a7d0_SetDate">
    <vt:lpwstr>2026-03-10T17:54:42Z</vt:lpwstr>
  </property>
  <property fmtid="{D5CDD505-2E9C-101B-9397-08002B2CF9AE}" pid="4" name="MSIP_Label_ae7542bc-63e5-412b-b0a0-d9586028a7d0_Method">
    <vt:lpwstr>Standard</vt:lpwstr>
  </property>
  <property fmtid="{D5CDD505-2E9C-101B-9397-08002B2CF9AE}" pid="5" name="MSIP_Label_ae7542bc-63e5-412b-b0a0-d9586028a7d0_Name">
    <vt:lpwstr>Sensitive</vt:lpwstr>
  </property>
  <property fmtid="{D5CDD505-2E9C-101B-9397-08002B2CF9AE}" pid="6" name="MSIP_Label_ae7542bc-63e5-412b-b0a0-d9586028a7d0_SiteId">
    <vt:lpwstr>d8999fe4-76af-40b3-b435-1d8977abc08c</vt:lpwstr>
  </property>
  <property fmtid="{D5CDD505-2E9C-101B-9397-08002B2CF9AE}" pid="7" name="MSIP_Label_ae7542bc-63e5-412b-b0a0-d9586028a7d0_ActionId">
    <vt:lpwstr>5e28c908-79b8-48b3-b681-e94dba5edfc6</vt:lpwstr>
  </property>
  <property fmtid="{D5CDD505-2E9C-101B-9397-08002B2CF9AE}" pid="8" name="MSIP_Label_ae7542bc-63e5-412b-b0a0-d9586028a7d0_ContentBits">
    <vt:lpwstr>0</vt:lpwstr>
  </property>
  <property fmtid="{D5CDD505-2E9C-101B-9397-08002B2CF9AE}" pid="9" name="MSIP_Label_ae7542bc-63e5-412b-b0a0-d9586028a7d0_Tag">
    <vt:lpwstr>10, 3, 0, 1</vt:lpwstr>
  </property>
</Properties>
</file>